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94" name="Shape 494"/>
          <p:cNvSpPr/>
          <p:nvPr>
            <p:ph type="sldImg"/>
          </p:nvPr>
        </p:nvSpPr>
        <p:spPr>
          <a:xfrm>
            <a:off x="1143000" y="685800"/>
            <a:ext cx="4572000" cy="3429000"/>
          </a:xfrm>
          <a:prstGeom prst="rect">
            <a:avLst/>
          </a:prstGeom>
        </p:spPr>
        <p:txBody>
          <a:bodyPr/>
          <a:lstStyle/>
          <a:p>
            <a:pPr/>
          </a:p>
        </p:txBody>
      </p:sp>
      <p:sp>
        <p:nvSpPr>
          <p:cNvPr id="495" name="Shape 49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USH PG.1">
    <p:spTree>
      <p:nvGrpSpPr>
        <p:cNvPr id="1" name=""/>
        <p:cNvGrpSpPr/>
        <p:nvPr/>
      </p:nvGrpSpPr>
      <p:grpSpPr>
        <a:xfrm>
          <a:off x="0" y="0"/>
          <a:ext cx="0" cy="0"/>
          <a:chOff x="0" y="0"/>
          <a:chExt cx="0" cy="0"/>
        </a:xfrm>
      </p:grpSpPr>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EMERALD PG.1">
    <p:spTree>
      <p:nvGrpSpPr>
        <p:cNvPr id="1" name=""/>
        <p:cNvGrpSpPr/>
        <p:nvPr/>
      </p:nvGrpSpPr>
      <p:grpSpPr>
        <a:xfrm>
          <a:off x="0" y="0"/>
          <a:ext cx="0" cy="0"/>
          <a:chOff x="0" y="0"/>
          <a:chExt cx="0" cy="0"/>
        </a:xfrm>
      </p:grpSpPr>
      <p:sp>
        <p:nvSpPr>
          <p:cNvPr id="258" name="Rectangle"/>
          <p:cNvSpPr/>
          <p:nvPr/>
        </p:nvSpPr>
        <p:spPr>
          <a:xfrm>
            <a:off x="1930400" y="665230"/>
            <a:ext cx="5266251" cy="7915703"/>
          </a:xfrm>
          <a:prstGeom prst="rect">
            <a:avLst/>
          </a:prstGeom>
          <a:solidFill>
            <a:srgbClr val="43836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59" name="Rectangle"/>
          <p:cNvSpPr/>
          <p:nvPr/>
        </p:nvSpPr>
        <p:spPr>
          <a:xfrm>
            <a:off x="642971" y="1178480"/>
            <a:ext cx="5336314" cy="6761640"/>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60" name="Influencer…"/>
          <p:cNvSpPr txBox="1"/>
          <p:nvPr/>
        </p:nvSpPr>
        <p:spPr>
          <a:xfrm>
            <a:off x="6474313" y="1257251"/>
            <a:ext cx="6731035" cy="2369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defRPr spc="-78" sz="7800">
                <a:latin typeface="Helvetica"/>
                <a:ea typeface="Helvetica"/>
                <a:cs typeface="Helvetica"/>
                <a:sym typeface="Helvetica"/>
              </a:defRPr>
            </a:pPr>
            <a:r>
              <a:t>Influencer</a:t>
            </a:r>
          </a:p>
          <a:p>
            <a:pPr algn="l">
              <a:lnSpc>
                <a:spcPct val="90000"/>
              </a:lnSpc>
              <a:defRPr spc="-78" sz="7800">
                <a:latin typeface="Helvetica"/>
                <a:ea typeface="Helvetica"/>
                <a:cs typeface="Helvetica"/>
                <a:sym typeface="Helvetica"/>
              </a:defRPr>
            </a:pPr>
            <a:r>
              <a:t>Name/Title</a:t>
            </a:r>
          </a:p>
        </p:txBody>
      </p:sp>
      <p:sp>
        <p:nvSpPr>
          <p:cNvPr id="261" name="Blogwebsite.com"/>
          <p:cNvSpPr txBox="1"/>
          <p:nvPr/>
        </p:nvSpPr>
        <p:spPr>
          <a:xfrm>
            <a:off x="7823200" y="4130481"/>
            <a:ext cx="4919533" cy="496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cap="all" spc="224" sz="2800">
                <a:latin typeface="Arial"/>
                <a:ea typeface="Arial"/>
                <a:cs typeface="Arial"/>
                <a:sym typeface="Arial"/>
              </a:defRPr>
            </a:lvl1pPr>
          </a:lstStyle>
          <a:p>
            <a:pPr/>
            <a:r>
              <a:t>Blogwebsite.com</a:t>
            </a:r>
          </a:p>
        </p:txBody>
      </p:sp>
      <p:sp>
        <p:nvSpPr>
          <p:cNvPr id="262" name="+  Keyword / Expertise…"/>
          <p:cNvSpPr txBox="1"/>
          <p:nvPr/>
        </p:nvSpPr>
        <p:spPr>
          <a:xfrm>
            <a:off x="7823200" y="5022307"/>
            <a:ext cx="4328095" cy="33670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p:txBody>
      </p:sp>
      <p:pic>
        <p:nvPicPr>
          <p:cNvPr id="263" name="new_shopstyle_logo_black.png" descr="new_shopstyle_logo_black.png"/>
          <p:cNvPicPr>
            <a:picLocks noChangeAspect="1"/>
          </p:cNvPicPr>
          <p:nvPr/>
        </p:nvPicPr>
        <p:blipFill>
          <a:blip r:embed="rId2">
            <a:extLst/>
          </a:blip>
          <a:stretch>
            <a:fillRect/>
          </a:stretch>
        </p:blipFill>
        <p:spPr>
          <a:xfrm>
            <a:off x="703549" y="9135793"/>
            <a:ext cx="1709979" cy="197450"/>
          </a:xfrm>
          <a:prstGeom prst="rect">
            <a:avLst/>
          </a:prstGeom>
          <a:ln w="12700">
            <a:miter lim="400000"/>
          </a:ln>
        </p:spPr>
      </p:pic>
      <p:sp>
        <p:nvSpPr>
          <p:cNvPr id="264" name="PLACE IMAGE…"/>
          <p:cNvSpPr txBox="1"/>
          <p:nvPr/>
        </p:nvSpPr>
        <p:spPr>
          <a:xfrm>
            <a:off x="1147080" y="4022417"/>
            <a:ext cx="4328096"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sp>
        <p:nvSpPr>
          <p:cNvPr id="2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EMERALD PG.2">
    <p:spTree>
      <p:nvGrpSpPr>
        <p:cNvPr id="1" name=""/>
        <p:cNvGrpSpPr/>
        <p:nvPr/>
      </p:nvGrpSpPr>
      <p:grpSpPr>
        <a:xfrm>
          <a:off x="0" y="0"/>
          <a:ext cx="0" cy="0"/>
          <a:chOff x="0" y="0"/>
          <a:chExt cx="0" cy="0"/>
        </a:xfrm>
      </p:grpSpPr>
      <p:pic>
        <p:nvPicPr>
          <p:cNvPr id="272"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273" name="Rectangle"/>
          <p:cNvSpPr/>
          <p:nvPr/>
        </p:nvSpPr>
        <p:spPr>
          <a:xfrm>
            <a:off x="3357601" y="-236004"/>
            <a:ext cx="9954675" cy="10254825"/>
          </a:xfrm>
          <a:prstGeom prst="rect">
            <a:avLst/>
          </a:prstGeom>
          <a:solidFill>
            <a:srgbClr val="43836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74" name="XX"/>
          <p:cNvSpPr txBox="1"/>
          <p:nvPr/>
        </p:nvSpPr>
        <p:spPr>
          <a:xfrm>
            <a:off x="450397" y="684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275" name="MONTHLY…"/>
          <p:cNvSpPr txBox="1"/>
          <p:nvPr/>
        </p:nvSpPr>
        <p:spPr>
          <a:xfrm>
            <a:off x="155919" y="16430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UNIQUE VISITORS</a:t>
            </a:r>
          </a:p>
        </p:txBody>
      </p:sp>
      <p:sp>
        <p:nvSpPr>
          <p:cNvPr id="276" name="XX"/>
          <p:cNvSpPr txBox="1"/>
          <p:nvPr/>
        </p:nvSpPr>
        <p:spPr>
          <a:xfrm>
            <a:off x="450397" y="2640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277" name="MONTHLY…"/>
          <p:cNvSpPr txBox="1"/>
          <p:nvPr/>
        </p:nvSpPr>
        <p:spPr>
          <a:xfrm>
            <a:off x="155919" y="35988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PAGE VISITORS</a:t>
            </a:r>
          </a:p>
        </p:txBody>
      </p:sp>
      <p:sp>
        <p:nvSpPr>
          <p:cNvPr id="278" name="XX%"/>
          <p:cNvSpPr txBox="1"/>
          <p:nvPr/>
        </p:nvSpPr>
        <p:spPr>
          <a:xfrm>
            <a:off x="450397" y="4672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279" name="WOMEN / MEN"/>
          <p:cNvSpPr txBox="1"/>
          <p:nvPr/>
        </p:nvSpPr>
        <p:spPr>
          <a:xfrm>
            <a:off x="155919" y="56072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WOMEN / MEN</a:t>
            </a:r>
          </a:p>
        </p:txBody>
      </p:sp>
      <p:sp>
        <p:nvSpPr>
          <p:cNvPr id="280" name="XX-XX"/>
          <p:cNvSpPr txBox="1"/>
          <p:nvPr/>
        </p:nvSpPr>
        <p:spPr>
          <a:xfrm>
            <a:off x="450397" y="65013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XX-XX</a:t>
            </a:r>
          </a:p>
        </p:txBody>
      </p:sp>
      <p:sp>
        <p:nvSpPr>
          <p:cNvPr id="281" name="AGE RANGE"/>
          <p:cNvSpPr txBox="1"/>
          <p:nvPr/>
        </p:nvSpPr>
        <p:spPr>
          <a:xfrm>
            <a:off x="155919" y="74360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AGE RANGE</a:t>
            </a:r>
          </a:p>
        </p:txBody>
      </p:sp>
      <p:pic>
        <p:nvPicPr>
          <p:cNvPr id="282"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283" name="Line"/>
          <p:cNvSpPr/>
          <p:nvPr/>
        </p:nvSpPr>
        <p:spPr>
          <a:xfrm>
            <a:off x="3988148" y="4825866"/>
            <a:ext cx="8178829" cy="1"/>
          </a:xfrm>
          <a:prstGeom prst="line">
            <a:avLst/>
          </a:prstGeom>
          <a:ln w="6350">
            <a:solidFill>
              <a:srgbClr val="FFFFFF"/>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84" name="BRANDS I’VE WORKED WITH"/>
          <p:cNvSpPr txBox="1"/>
          <p:nvPr/>
        </p:nvSpPr>
        <p:spPr>
          <a:xfrm>
            <a:off x="6609343" y="5060788"/>
            <a:ext cx="3088839" cy="2989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82" sz="1400">
                <a:solidFill>
                  <a:srgbClr val="FFFFFF"/>
                </a:solidFill>
                <a:latin typeface="Arial"/>
                <a:ea typeface="Arial"/>
                <a:cs typeface="Arial"/>
                <a:sym typeface="Arial"/>
              </a:defRPr>
            </a:lvl1pPr>
          </a:lstStyle>
          <a:p>
            <a:pPr/>
            <a:r>
              <a:t>BRANDS I’VE WORKED WITH</a:t>
            </a:r>
          </a:p>
        </p:txBody>
      </p:sp>
      <p:sp>
        <p:nvSpPr>
          <p:cNvPr id="285" name="Brief Bio"/>
          <p:cNvSpPr txBox="1"/>
          <p:nvPr/>
        </p:nvSpPr>
        <p:spPr>
          <a:xfrm>
            <a:off x="4341839" y="754618"/>
            <a:ext cx="3341282" cy="635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90000"/>
              </a:lnSpc>
              <a:defRPr spc="-35" sz="3500">
                <a:solidFill>
                  <a:srgbClr val="FFFFFF"/>
                </a:solidFill>
                <a:latin typeface="Helvetica"/>
                <a:ea typeface="Helvetica"/>
                <a:cs typeface="Helvetica"/>
                <a:sym typeface="Helvetica"/>
              </a:defRPr>
            </a:lvl1pPr>
          </a:lstStyle>
          <a:p>
            <a:pPr/>
            <a:r>
              <a:t>Brief Bio</a:t>
            </a:r>
          </a:p>
        </p:txBody>
      </p:sp>
      <p:sp>
        <p:nvSpPr>
          <p:cNvPr id="286" name="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
          <p:cNvSpPr txBox="1"/>
          <p:nvPr/>
        </p:nvSpPr>
        <p:spPr>
          <a:xfrm>
            <a:off x="4338352" y="1737839"/>
            <a:ext cx="7478420" cy="23423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50000"/>
              </a:lnSpc>
              <a:defRPr b="0" sz="1800">
                <a:solidFill>
                  <a:srgbClr val="FFFFFF"/>
                </a:solidFill>
                <a:latin typeface="Arial"/>
                <a:ea typeface="Arial"/>
                <a:cs typeface="Arial"/>
                <a:sym typeface="Arial"/>
              </a:defRPr>
            </a:lvl1pPr>
          </a:lstStyle>
          <a:p>
            <a:pPr/>
            <a:r>
              <a:t>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a:t>
            </a:r>
          </a:p>
        </p:txBody>
      </p:sp>
      <p:sp>
        <p:nvSpPr>
          <p:cNvPr id="287" name="Rectangle"/>
          <p:cNvSpPr/>
          <p:nvPr/>
        </p:nvSpPr>
        <p:spPr>
          <a:xfrm>
            <a:off x="4528858" y="5597125"/>
            <a:ext cx="1942206" cy="1073766"/>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88" name="PLACE BRAND…"/>
          <p:cNvSpPr txBox="1"/>
          <p:nvPr/>
        </p:nvSpPr>
        <p:spPr>
          <a:xfrm>
            <a:off x="4521630"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89" name="Rectangle"/>
          <p:cNvSpPr/>
          <p:nvPr/>
        </p:nvSpPr>
        <p:spPr>
          <a:xfrm>
            <a:off x="7182659" y="5597125"/>
            <a:ext cx="1942206" cy="1073766"/>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90" name="PLACE BRAND…"/>
          <p:cNvSpPr txBox="1"/>
          <p:nvPr/>
        </p:nvSpPr>
        <p:spPr>
          <a:xfrm>
            <a:off x="7175431"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91" name="Rectangle"/>
          <p:cNvSpPr/>
          <p:nvPr/>
        </p:nvSpPr>
        <p:spPr>
          <a:xfrm>
            <a:off x="9836461" y="5593318"/>
            <a:ext cx="1942206" cy="1073766"/>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92" name="PLACE BRAND…"/>
          <p:cNvSpPr txBox="1"/>
          <p:nvPr/>
        </p:nvSpPr>
        <p:spPr>
          <a:xfrm>
            <a:off x="9829234" y="5843026"/>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93" name="Rectangle"/>
          <p:cNvSpPr/>
          <p:nvPr/>
        </p:nvSpPr>
        <p:spPr>
          <a:xfrm>
            <a:off x="4528858" y="6919765"/>
            <a:ext cx="1942206" cy="1073767"/>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94" name="PLACE BRAND…"/>
          <p:cNvSpPr txBox="1"/>
          <p:nvPr/>
        </p:nvSpPr>
        <p:spPr>
          <a:xfrm>
            <a:off x="4521630"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95" name="Rectangle"/>
          <p:cNvSpPr/>
          <p:nvPr/>
        </p:nvSpPr>
        <p:spPr>
          <a:xfrm>
            <a:off x="7182659" y="6919765"/>
            <a:ext cx="1942206" cy="1073767"/>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96" name="PLACE BRAND…"/>
          <p:cNvSpPr txBox="1"/>
          <p:nvPr/>
        </p:nvSpPr>
        <p:spPr>
          <a:xfrm>
            <a:off x="7175431"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97" name="Rectangle"/>
          <p:cNvSpPr/>
          <p:nvPr/>
        </p:nvSpPr>
        <p:spPr>
          <a:xfrm>
            <a:off x="9836461" y="6915959"/>
            <a:ext cx="1942206" cy="1073766"/>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98" name="PLACE BRAND…"/>
          <p:cNvSpPr txBox="1"/>
          <p:nvPr/>
        </p:nvSpPr>
        <p:spPr>
          <a:xfrm>
            <a:off x="9829234" y="7165667"/>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99" name="Rectangle"/>
          <p:cNvSpPr/>
          <p:nvPr/>
        </p:nvSpPr>
        <p:spPr>
          <a:xfrm>
            <a:off x="4528858" y="8238601"/>
            <a:ext cx="1942206" cy="1073766"/>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00" name="PLACE BRAND…"/>
          <p:cNvSpPr txBox="1"/>
          <p:nvPr/>
        </p:nvSpPr>
        <p:spPr>
          <a:xfrm>
            <a:off x="4521630"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01" name="Rectangle"/>
          <p:cNvSpPr/>
          <p:nvPr/>
        </p:nvSpPr>
        <p:spPr>
          <a:xfrm>
            <a:off x="7182659" y="8238601"/>
            <a:ext cx="1942206" cy="1073766"/>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02" name="PLACE BRAND…"/>
          <p:cNvSpPr txBox="1"/>
          <p:nvPr/>
        </p:nvSpPr>
        <p:spPr>
          <a:xfrm>
            <a:off x="7175431"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03" name="Rectangle"/>
          <p:cNvSpPr/>
          <p:nvPr/>
        </p:nvSpPr>
        <p:spPr>
          <a:xfrm>
            <a:off x="9836461" y="8234794"/>
            <a:ext cx="1942206" cy="1073766"/>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04" name="PLACE BRAND…"/>
          <p:cNvSpPr txBox="1"/>
          <p:nvPr/>
        </p:nvSpPr>
        <p:spPr>
          <a:xfrm>
            <a:off x="9829234" y="8484503"/>
            <a:ext cx="1956661"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EMERALD PG.3">
    <p:spTree>
      <p:nvGrpSpPr>
        <p:cNvPr id="1" name=""/>
        <p:cNvGrpSpPr/>
        <p:nvPr/>
      </p:nvGrpSpPr>
      <p:grpSpPr>
        <a:xfrm>
          <a:off x="0" y="0"/>
          <a:ext cx="0" cy="0"/>
          <a:chOff x="0" y="0"/>
          <a:chExt cx="0" cy="0"/>
        </a:xfrm>
      </p:grpSpPr>
      <p:sp>
        <p:nvSpPr>
          <p:cNvPr id="312" name="Rectangle"/>
          <p:cNvSpPr/>
          <p:nvPr/>
        </p:nvSpPr>
        <p:spPr>
          <a:xfrm>
            <a:off x="-205931" y="-310932"/>
            <a:ext cx="6761738" cy="10260579"/>
          </a:xfrm>
          <a:prstGeom prst="rect">
            <a:avLst/>
          </a:prstGeom>
          <a:solidFill>
            <a:srgbClr val="43836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313"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314" name="XXK"/>
          <p:cNvSpPr txBox="1"/>
          <p:nvPr/>
        </p:nvSpPr>
        <p:spPr>
          <a:xfrm>
            <a:off x="9848398" y="21579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315" name="INSTAGRAM"/>
          <p:cNvSpPr txBox="1"/>
          <p:nvPr/>
        </p:nvSpPr>
        <p:spPr>
          <a:xfrm>
            <a:off x="9553919" y="31688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INSTAGRAM</a:t>
            </a:r>
          </a:p>
        </p:txBody>
      </p:sp>
      <p:sp>
        <p:nvSpPr>
          <p:cNvPr id="316" name="XXK"/>
          <p:cNvSpPr txBox="1"/>
          <p:nvPr/>
        </p:nvSpPr>
        <p:spPr>
          <a:xfrm>
            <a:off x="9848398" y="3859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317" name="PINTEREST"/>
          <p:cNvSpPr txBox="1"/>
          <p:nvPr/>
        </p:nvSpPr>
        <p:spPr>
          <a:xfrm>
            <a:off x="9553919" y="48706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PINTEREST</a:t>
            </a:r>
          </a:p>
        </p:txBody>
      </p:sp>
      <p:sp>
        <p:nvSpPr>
          <p:cNvPr id="318" name="XXK"/>
          <p:cNvSpPr txBox="1"/>
          <p:nvPr/>
        </p:nvSpPr>
        <p:spPr>
          <a:xfrm>
            <a:off x="9848398" y="55996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319" name="FACEBOOK"/>
          <p:cNvSpPr txBox="1"/>
          <p:nvPr/>
        </p:nvSpPr>
        <p:spPr>
          <a:xfrm>
            <a:off x="9553919" y="66105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FACEBOOK</a:t>
            </a:r>
          </a:p>
        </p:txBody>
      </p:sp>
      <p:sp>
        <p:nvSpPr>
          <p:cNvPr id="320" name="XXK"/>
          <p:cNvSpPr txBox="1"/>
          <p:nvPr/>
        </p:nvSpPr>
        <p:spPr>
          <a:xfrm>
            <a:off x="9848398" y="7339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321" name="TWITTER"/>
          <p:cNvSpPr txBox="1"/>
          <p:nvPr/>
        </p:nvSpPr>
        <p:spPr>
          <a:xfrm>
            <a:off x="9553919" y="83504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TWITTER</a:t>
            </a:r>
          </a:p>
        </p:txBody>
      </p:sp>
      <p:sp>
        <p:nvSpPr>
          <p:cNvPr id="322" name="SOCIAL MEDIA"/>
          <p:cNvSpPr txBox="1"/>
          <p:nvPr/>
        </p:nvSpPr>
        <p:spPr>
          <a:xfrm>
            <a:off x="9553919" y="758815"/>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SOCIAL MEDIA</a:t>
            </a:r>
          </a:p>
        </p:txBody>
      </p:sp>
      <p:sp>
        <p:nvSpPr>
          <p:cNvPr id="323" name="Rectangle"/>
          <p:cNvSpPr/>
          <p:nvPr/>
        </p:nvSpPr>
        <p:spPr>
          <a:xfrm>
            <a:off x="3456676" y="1673183"/>
            <a:ext cx="6091448" cy="6139949"/>
          </a:xfrm>
          <a:prstGeom prst="rect">
            <a:avLst/>
          </a:prstGeom>
          <a:solidFill>
            <a:srgbClr val="FFFFF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24" name="Let’s Work Together!"/>
          <p:cNvSpPr txBox="1"/>
          <p:nvPr/>
        </p:nvSpPr>
        <p:spPr>
          <a:xfrm>
            <a:off x="-190579" y="521132"/>
            <a:ext cx="6731034" cy="774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spc="-44" sz="4400">
                <a:solidFill>
                  <a:srgbClr val="FFFFFF"/>
                </a:solidFill>
                <a:latin typeface="Helvetica"/>
                <a:ea typeface="Helvetica"/>
                <a:cs typeface="Helvetica"/>
                <a:sym typeface="Helvetica"/>
              </a:defRPr>
            </a:lvl1pPr>
          </a:lstStyle>
          <a:p>
            <a:pPr/>
            <a:r>
              <a:t>Let’s Work Together!</a:t>
            </a:r>
          </a:p>
        </p:txBody>
      </p:sp>
      <p:sp>
        <p:nvSpPr>
          <p:cNvPr id="325" name="INFLUENCER…"/>
          <p:cNvSpPr txBox="1"/>
          <p:nvPr/>
        </p:nvSpPr>
        <p:spPr>
          <a:xfrm>
            <a:off x="555298" y="1750715"/>
            <a:ext cx="4328096" cy="2538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250000"/>
              </a:lnSpc>
              <a:defRPr b="0" spc="120" sz="2000">
                <a:solidFill>
                  <a:srgbClr val="FFFFFF"/>
                </a:solidFill>
                <a:latin typeface="Arial"/>
                <a:ea typeface="Arial"/>
                <a:cs typeface="Arial"/>
                <a:sym typeface="Arial"/>
              </a:defRPr>
            </a:pPr>
            <a:r>
              <a:t>INFLUENCER</a:t>
            </a:r>
          </a:p>
          <a:p>
            <a:pPr algn="l">
              <a:lnSpc>
                <a:spcPct val="250000"/>
              </a:lnSpc>
              <a:defRPr b="0" spc="120" sz="2000">
                <a:solidFill>
                  <a:srgbClr val="FFFFFF"/>
                </a:solidFill>
                <a:latin typeface="Arial"/>
                <a:ea typeface="Arial"/>
                <a:cs typeface="Arial"/>
                <a:sym typeface="Arial"/>
              </a:defRPr>
            </a:pPr>
            <a:r>
              <a:t>WEBSITE.COM</a:t>
            </a:r>
          </a:p>
          <a:p>
            <a:pPr algn="l">
              <a:lnSpc>
                <a:spcPct val="250000"/>
              </a:lnSpc>
              <a:defRPr b="0" spc="120" sz="2000">
                <a:solidFill>
                  <a:srgbClr val="FFFFFF"/>
                </a:solidFill>
                <a:latin typeface="Arial"/>
                <a:ea typeface="Arial"/>
                <a:cs typeface="Arial"/>
                <a:sym typeface="Arial"/>
              </a:defRPr>
            </a:pPr>
            <a:r>
              <a:t>X-XXX-XXX-XXXX</a:t>
            </a:r>
          </a:p>
          <a:p>
            <a:pPr algn="l">
              <a:lnSpc>
                <a:spcPct val="250000"/>
              </a:lnSpc>
              <a:defRPr b="0" spc="120" sz="2000">
                <a:solidFill>
                  <a:srgbClr val="FFFFFF"/>
                </a:solidFill>
                <a:latin typeface="Arial"/>
                <a:ea typeface="Arial"/>
                <a:cs typeface="Arial"/>
                <a:sym typeface="Arial"/>
              </a:defRPr>
            </a:pPr>
            <a:r>
              <a:t>EMAIL@ME.COM</a:t>
            </a:r>
          </a:p>
        </p:txBody>
      </p:sp>
      <p:sp>
        <p:nvSpPr>
          <p:cNvPr id="326" name="@HANDLENAME"/>
          <p:cNvSpPr txBox="1"/>
          <p:nvPr/>
        </p:nvSpPr>
        <p:spPr>
          <a:xfrm>
            <a:off x="9553919" y="1105827"/>
            <a:ext cx="3088838" cy="38539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spc="260" sz="2000">
                <a:latin typeface="Arial"/>
                <a:ea typeface="Arial"/>
                <a:cs typeface="Arial"/>
                <a:sym typeface="Arial"/>
              </a:defRPr>
            </a:lvl1pPr>
          </a:lstStyle>
          <a:p>
            <a:pPr/>
            <a:r>
              <a:t>@HANDLENAME</a:t>
            </a:r>
          </a:p>
        </p:txBody>
      </p:sp>
      <p:sp>
        <p:nvSpPr>
          <p:cNvPr id="327" name="Rectangle"/>
          <p:cNvSpPr/>
          <p:nvPr/>
        </p:nvSpPr>
        <p:spPr>
          <a:xfrm>
            <a:off x="3834243" y="1990004"/>
            <a:ext cx="5336314" cy="6761640"/>
          </a:xfrm>
          <a:prstGeom prst="rect">
            <a:avLst/>
          </a:prstGeom>
          <a:solidFill>
            <a:srgbClr val="9BB4A8"/>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28" name="PLACE IMAGE…"/>
          <p:cNvSpPr txBox="1"/>
          <p:nvPr/>
        </p:nvSpPr>
        <p:spPr>
          <a:xfrm>
            <a:off x="4338353" y="4833941"/>
            <a:ext cx="4328095"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pic>
        <p:nvPicPr>
          <p:cNvPr id="329" name="new_shopstyle_logo_white.png" descr="new_shopstyle_logo_white.png"/>
          <p:cNvPicPr>
            <a:picLocks noChangeAspect="1"/>
          </p:cNvPicPr>
          <p:nvPr/>
        </p:nvPicPr>
        <p:blipFill>
          <a:blip r:embed="rId3">
            <a:extLst/>
          </a:blip>
          <a:stretch>
            <a:fillRect/>
          </a:stretch>
        </p:blipFill>
        <p:spPr>
          <a:xfrm>
            <a:off x="713017" y="9129257"/>
            <a:ext cx="1709979" cy="197450"/>
          </a:xfrm>
          <a:prstGeom prst="rect">
            <a:avLst/>
          </a:prstGeom>
          <a:ln w="12700">
            <a:miter lim="400000"/>
          </a:ln>
        </p:spPr>
      </p:pic>
      <p:sp>
        <p:nvSpPr>
          <p:cNvPr id="3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RICK RED PG.1">
    <p:spTree>
      <p:nvGrpSpPr>
        <p:cNvPr id="1" name=""/>
        <p:cNvGrpSpPr/>
        <p:nvPr/>
      </p:nvGrpSpPr>
      <p:grpSpPr>
        <a:xfrm>
          <a:off x="0" y="0"/>
          <a:ext cx="0" cy="0"/>
          <a:chOff x="0" y="0"/>
          <a:chExt cx="0" cy="0"/>
        </a:xfrm>
      </p:grpSpPr>
      <p:sp>
        <p:nvSpPr>
          <p:cNvPr id="337" name="Rectangle"/>
          <p:cNvSpPr/>
          <p:nvPr/>
        </p:nvSpPr>
        <p:spPr>
          <a:xfrm>
            <a:off x="1930400" y="665230"/>
            <a:ext cx="5266251" cy="7915703"/>
          </a:xfrm>
          <a:prstGeom prst="rect">
            <a:avLst/>
          </a:prstGeom>
          <a:solidFill>
            <a:srgbClr val="CC6543"/>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38" name="Rectangle"/>
          <p:cNvSpPr/>
          <p:nvPr/>
        </p:nvSpPr>
        <p:spPr>
          <a:xfrm>
            <a:off x="642971" y="1178480"/>
            <a:ext cx="5336314" cy="6761640"/>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39" name="Influencer…"/>
          <p:cNvSpPr txBox="1"/>
          <p:nvPr/>
        </p:nvSpPr>
        <p:spPr>
          <a:xfrm>
            <a:off x="6474313" y="1257251"/>
            <a:ext cx="6731035" cy="2369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defRPr spc="-78" sz="7800">
                <a:latin typeface="Helvetica"/>
                <a:ea typeface="Helvetica"/>
                <a:cs typeface="Helvetica"/>
                <a:sym typeface="Helvetica"/>
              </a:defRPr>
            </a:pPr>
            <a:r>
              <a:t>Influencer</a:t>
            </a:r>
          </a:p>
          <a:p>
            <a:pPr algn="l">
              <a:lnSpc>
                <a:spcPct val="90000"/>
              </a:lnSpc>
              <a:defRPr spc="-78" sz="7800">
                <a:latin typeface="Helvetica"/>
                <a:ea typeface="Helvetica"/>
                <a:cs typeface="Helvetica"/>
                <a:sym typeface="Helvetica"/>
              </a:defRPr>
            </a:pPr>
            <a:r>
              <a:t>Name/Title</a:t>
            </a:r>
          </a:p>
        </p:txBody>
      </p:sp>
      <p:sp>
        <p:nvSpPr>
          <p:cNvPr id="340" name="Blogwebsite.com"/>
          <p:cNvSpPr txBox="1"/>
          <p:nvPr/>
        </p:nvSpPr>
        <p:spPr>
          <a:xfrm>
            <a:off x="7823200" y="4130481"/>
            <a:ext cx="4919533" cy="496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cap="all" spc="224" sz="2800">
                <a:latin typeface="Arial"/>
                <a:ea typeface="Arial"/>
                <a:cs typeface="Arial"/>
                <a:sym typeface="Arial"/>
              </a:defRPr>
            </a:lvl1pPr>
          </a:lstStyle>
          <a:p>
            <a:pPr/>
            <a:r>
              <a:t>Blogwebsite.com</a:t>
            </a:r>
          </a:p>
        </p:txBody>
      </p:sp>
      <p:sp>
        <p:nvSpPr>
          <p:cNvPr id="341" name="+  Keyword / Expertise…"/>
          <p:cNvSpPr txBox="1"/>
          <p:nvPr/>
        </p:nvSpPr>
        <p:spPr>
          <a:xfrm>
            <a:off x="7823200" y="5022307"/>
            <a:ext cx="4328095" cy="33670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p:txBody>
      </p:sp>
      <p:pic>
        <p:nvPicPr>
          <p:cNvPr id="342" name="new_shopstyle_logo_black.png" descr="new_shopstyle_logo_black.png"/>
          <p:cNvPicPr>
            <a:picLocks noChangeAspect="1"/>
          </p:cNvPicPr>
          <p:nvPr/>
        </p:nvPicPr>
        <p:blipFill>
          <a:blip r:embed="rId2">
            <a:extLst/>
          </a:blip>
          <a:stretch>
            <a:fillRect/>
          </a:stretch>
        </p:blipFill>
        <p:spPr>
          <a:xfrm>
            <a:off x="703549" y="9135793"/>
            <a:ext cx="1709979" cy="197450"/>
          </a:xfrm>
          <a:prstGeom prst="rect">
            <a:avLst/>
          </a:prstGeom>
          <a:ln w="12700">
            <a:miter lim="400000"/>
          </a:ln>
        </p:spPr>
      </p:pic>
      <p:sp>
        <p:nvSpPr>
          <p:cNvPr id="343" name="PLACE IMAGE…"/>
          <p:cNvSpPr txBox="1"/>
          <p:nvPr/>
        </p:nvSpPr>
        <p:spPr>
          <a:xfrm>
            <a:off x="1147080" y="4022417"/>
            <a:ext cx="4328096"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sp>
        <p:nvSpPr>
          <p:cNvPr id="34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RICK RED PG.2">
    <p:spTree>
      <p:nvGrpSpPr>
        <p:cNvPr id="1" name=""/>
        <p:cNvGrpSpPr/>
        <p:nvPr/>
      </p:nvGrpSpPr>
      <p:grpSpPr>
        <a:xfrm>
          <a:off x="0" y="0"/>
          <a:ext cx="0" cy="0"/>
          <a:chOff x="0" y="0"/>
          <a:chExt cx="0" cy="0"/>
        </a:xfrm>
      </p:grpSpPr>
      <p:pic>
        <p:nvPicPr>
          <p:cNvPr id="351"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352" name="Rectangle"/>
          <p:cNvSpPr/>
          <p:nvPr/>
        </p:nvSpPr>
        <p:spPr>
          <a:xfrm>
            <a:off x="3357601" y="-236004"/>
            <a:ext cx="9954675" cy="10254825"/>
          </a:xfrm>
          <a:prstGeom prst="rect">
            <a:avLst/>
          </a:prstGeom>
          <a:solidFill>
            <a:srgbClr val="CC6543"/>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53" name="XX"/>
          <p:cNvSpPr txBox="1"/>
          <p:nvPr/>
        </p:nvSpPr>
        <p:spPr>
          <a:xfrm>
            <a:off x="450397" y="684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354" name="MONTHLY…"/>
          <p:cNvSpPr txBox="1"/>
          <p:nvPr/>
        </p:nvSpPr>
        <p:spPr>
          <a:xfrm>
            <a:off x="155919" y="16430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UNIQUE VISITORS</a:t>
            </a:r>
          </a:p>
        </p:txBody>
      </p:sp>
      <p:sp>
        <p:nvSpPr>
          <p:cNvPr id="355" name="XX"/>
          <p:cNvSpPr txBox="1"/>
          <p:nvPr/>
        </p:nvSpPr>
        <p:spPr>
          <a:xfrm>
            <a:off x="450397" y="2640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356" name="MONTHLY…"/>
          <p:cNvSpPr txBox="1"/>
          <p:nvPr/>
        </p:nvSpPr>
        <p:spPr>
          <a:xfrm>
            <a:off x="155919" y="35988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PAGE VISITORS</a:t>
            </a:r>
          </a:p>
        </p:txBody>
      </p:sp>
      <p:sp>
        <p:nvSpPr>
          <p:cNvPr id="357" name="XX%"/>
          <p:cNvSpPr txBox="1"/>
          <p:nvPr/>
        </p:nvSpPr>
        <p:spPr>
          <a:xfrm>
            <a:off x="450397" y="4672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358" name="WOMEN / MEN"/>
          <p:cNvSpPr txBox="1"/>
          <p:nvPr/>
        </p:nvSpPr>
        <p:spPr>
          <a:xfrm>
            <a:off x="155919" y="56072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WOMEN / MEN</a:t>
            </a:r>
          </a:p>
        </p:txBody>
      </p:sp>
      <p:sp>
        <p:nvSpPr>
          <p:cNvPr id="359" name="XX-XX"/>
          <p:cNvSpPr txBox="1"/>
          <p:nvPr/>
        </p:nvSpPr>
        <p:spPr>
          <a:xfrm>
            <a:off x="450397" y="65013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XX-XX</a:t>
            </a:r>
          </a:p>
        </p:txBody>
      </p:sp>
      <p:sp>
        <p:nvSpPr>
          <p:cNvPr id="360" name="AGE RANGE"/>
          <p:cNvSpPr txBox="1"/>
          <p:nvPr/>
        </p:nvSpPr>
        <p:spPr>
          <a:xfrm>
            <a:off x="155919" y="74360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AGE RANGE</a:t>
            </a:r>
          </a:p>
        </p:txBody>
      </p:sp>
      <p:pic>
        <p:nvPicPr>
          <p:cNvPr id="361"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362" name="Line"/>
          <p:cNvSpPr/>
          <p:nvPr/>
        </p:nvSpPr>
        <p:spPr>
          <a:xfrm>
            <a:off x="3988148" y="4825866"/>
            <a:ext cx="8178829" cy="1"/>
          </a:xfrm>
          <a:prstGeom prst="line">
            <a:avLst/>
          </a:prstGeom>
          <a:ln w="6350">
            <a:solidFill>
              <a:srgbClr val="FFFFFF"/>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63" name="BRANDS I’VE WORKED WITH"/>
          <p:cNvSpPr txBox="1"/>
          <p:nvPr/>
        </p:nvSpPr>
        <p:spPr>
          <a:xfrm>
            <a:off x="6609343" y="5060788"/>
            <a:ext cx="3088839" cy="2989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82" sz="1400">
                <a:solidFill>
                  <a:srgbClr val="FFFFFF"/>
                </a:solidFill>
                <a:latin typeface="Arial"/>
                <a:ea typeface="Arial"/>
                <a:cs typeface="Arial"/>
                <a:sym typeface="Arial"/>
              </a:defRPr>
            </a:lvl1pPr>
          </a:lstStyle>
          <a:p>
            <a:pPr/>
            <a:r>
              <a:t>BRANDS I’VE WORKED WITH</a:t>
            </a:r>
          </a:p>
        </p:txBody>
      </p:sp>
      <p:sp>
        <p:nvSpPr>
          <p:cNvPr id="364" name="Brief Bio"/>
          <p:cNvSpPr txBox="1"/>
          <p:nvPr/>
        </p:nvSpPr>
        <p:spPr>
          <a:xfrm>
            <a:off x="4341839" y="754618"/>
            <a:ext cx="3341282" cy="635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90000"/>
              </a:lnSpc>
              <a:defRPr spc="-35" sz="3500">
                <a:solidFill>
                  <a:srgbClr val="FFFFFF"/>
                </a:solidFill>
                <a:latin typeface="Helvetica"/>
                <a:ea typeface="Helvetica"/>
                <a:cs typeface="Helvetica"/>
                <a:sym typeface="Helvetica"/>
              </a:defRPr>
            </a:lvl1pPr>
          </a:lstStyle>
          <a:p>
            <a:pPr/>
            <a:r>
              <a:t>Brief Bio</a:t>
            </a:r>
          </a:p>
        </p:txBody>
      </p:sp>
      <p:sp>
        <p:nvSpPr>
          <p:cNvPr id="365" name="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
          <p:cNvSpPr txBox="1"/>
          <p:nvPr/>
        </p:nvSpPr>
        <p:spPr>
          <a:xfrm>
            <a:off x="4338352" y="1737839"/>
            <a:ext cx="7478420" cy="23423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50000"/>
              </a:lnSpc>
              <a:defRPr b="0" sz="1800">
                <a:solidFill>
                  <a:srgbClr val="FFFFFF"/>
                </a:solidFill>
                <a:latin typeface="Arial"/>
                <a:ea typeface="Arial"/>
                <a:cs typeface="Arial"/>
                <a:sym typeface="Arial"/>
              </a:defRPr>
            </a:lvl1pPr>
          </a:lstStyle>
          <a:p>
            <a:pPr/>
            <a:r>
              <a:t>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a:t>
            </a:r>
          </a:p>
        </p:txBody>
      </p:sp>
      <p:sp>
        <p:nvSpPr>
          <p:cNvPr id="366" name="Rectangle"/>
          <p:cNvSpPr/>
          <p:nvPr/>
        </p:nvSpPr>
        <p:spPr>
          <a:xfrm>
            <a:off x="4528858" y="5597125"/>
            <a:ext cx="1942206" cy="1073766"/>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67" name="PLACE BRAND…"/>
          <p:cNvSpPr txBox="1"/>
          <p:nvPr/>
        </p:nvSpPr>
        <p:spPr>
          <a:xfrm>
            <a:off x="4521630"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68" name="Rectangle"/>
          <p:cNvSpPr/>
          <p:nvPr/>
        </p:nvSpPr>
        <p:spPr>
          <a:xfrm>
            <a:off x="7182659" y="5597125"/>
            <a:ext cx="1942206" cy="1073766"/>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69" name="PLACE BRAND…"/>
          <p:cNvSpPr txBox="1"/>
          <p:nvPr/>
        </p:nvSpPr>
        <p:spPr>
          <a:xfrm>
            <a:off x="7175431"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70" name="Rectangle"/>
          <p:cNvSpPr/>
          <p:nvPr/>
        </p:nvSpPr>
        <p:spPr>
          <a:xfrm>
            <a:off x="9836461" y="5593318"/>
            <a:ext cx="1942206" cy="1073766"/>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71" name="PLACE BRAND…"/>
          <p:cNvSpPr txBox="1"/>
          <p:nvPr/>
        </p:nvSpPr>
        <p:spPr>
          <a:xfrm>
            <a:off x="9829234" y="5843026"/>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72" name="Rectangle"/>
          <p:cNvSpPr/>
          <p:nvPr/>
        </p:nvSpPr>
        <p:spPr>
          <a:xfrm>
            <a:off x="4528858" y="6919765"/>
            <a:ext cx="1942206" cy="1073767"/>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73" name="PLACE BRAND…"/>
          <p:cNvSpPr txBox="1"/>
          <p:nvPr/>
        </p:nvSpPr>
        <p:spPr>
          <a:xfrm>
            <a:off x="4521630"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74" name="Rectangle"/>
          <p:cNvSpPr/>
          <p:nvPr/>
        </p:nvSpPr>
        <p:spPr>
          <a:xfrm>
            <a:off x="7182659" y="6919765"/>
            <a:ext cx="1942206" cy="1073767"/>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75" name="PLACE BRAND…"/>
          <p:cNvSpPr txBox="1"/>
          <p:nvPr/>
        </p:nvSpPr>
        <p:spPr>
          <a:xfrm>
            <a:off x="7175431"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76" name="Rectangle"/>
          <p:cNvSpPr/>
          <p:nvPr/>
        </p:nvSpPr>
        <p:spPr>
          <a:xfrm>
            <a:off x="9836461" y="6915959"/>
            <a:ext cx="1942206" cy="1073766"/>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77" name="PLACE BRAND…"/>
          <p:cNvSpPr txBox="1"/>
          <p:nvPr/>
        </p:nvSpPr>
        <p:spPr>
          <a:xfrm>
            <a:off x="9829234" y="7165667"/>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78" name="Rectangle"/>
          <p:cNvSpPr/>
          <p:nvPr/>
        </p:nvSpPr>
        <p:spPr>
          <a:xfrm>
            <a:off x="4528858" y="8238601"/>
            <a:ext cx="1942206" cy="1073766"/>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79" name="PLACE BRAND…"/>
          <p:cNvSpPr txBox="1"/>
          <p:nvPr/>
        </p:nvSpPr>
        <p:spPr>
          <a:xfrm>
            <a:off x="4521630"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80" name="Rectangle"/>
          <p:cNvSpPr/>
          <p:nvPr/>
        </p:nvSpPr>
        <p:spPr>
          <a:xfrm>
            <a:off x="7182659" y="8238601"/>
            <a:ext cx="1942206" cy="1073766"/>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81" name="PLACE BRAND…"/>
          <p:cNvSpPr txBox="1"/>
          <p:nvPr/>
        </p:nvSpPr>
        <p:spPr>
          <a:xfrm>
            <a:off x="7175431"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82" name="Rectangle"/>
          <p:cNvSpPr/>
          <p:nvPr/>
        </p:nvSpPr>
        <p:spPr>
          <a:xfrm>
            <a:off x="9836461" y="8234794"/>
            <a:ext cx="1942206" cy="1073766"/>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83" name="PLACE BRAND…"/>
          <p:cNvSpPr txBox="1"/>
          <p:nvPr/>
        </p:nvSpPr>
        <p:spPr>
          <a:xfrm>
            <a:off x="9829234" y="8484503"/>
            <a:ext cx="1956661"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3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RICK RED PG.3">
    <p:spTree>
      <p:nvGrpSpPr>
        <p:cNvPr id="1" name=""/>
        <p:cNvGrpSpPr/>
        <p:nvPr/>
      </p:nvGrpSpPr>
      <p:grpSpPr>
        <a:xfrm>
          <a:off x="0" y="0"/>
          <a:ext cx="0" cy="0"/>
          <a:chOff x="0" y="0"/>
          <a:chExt cx="0" cy="0"/>
        </a:xfrm>
      </p:grpSpPr>
      <p:sp>
        <p:nvSpPr>
          <p:cNvPr id="391" name="Rectangle"/>
          <p:cNvSpPr/>
          <p:nvPr/>
        </p:nvSpPr>
        <p:spPr>
          <a:xfrm>
            <a:off x="-205931" y="-310932"/>
            <a:ext cx="6761738" cy="10260579"/>
          </a:xfrm>
          <a:prstGeom prst="rect">
            <a:avLst/>
          </a:prstGeom>
          <a:solidFill>
            <a:srgbClr val="CC6543"/>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392"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393" name="XXK"/>
          <p:cNvSpPr txBox="1"/>
          <p:nvPr/>
        </p:nvSpPr>
        <p:spPr>
          <a:xfrm>
            <a:off x="9848398" y="21579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394" name="INSTAGRAM"/>
          <p:cNvSpPr txBox="1"/>
          <p:nvPr/>
        </p:nvSpPr>
        <p:spPr>
          <a:xfrm>
            <a:off x="9553919" y="31688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INSTAGRAM</a:t>
            </a:r>
          </a:p>
        </p:txBody>
      </p:sp>
      <p:sp>
        <p:nvSpPr>
          <p:cNvPr id="395" name="XXK"/>
          <p:cNvSpPr txBox="1"/>
          <p:nvPr/>
        </p:nvSpPr>
        <p:spPr>
          <a:xfrm>
            <a:off x="9848398" y="3859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396" name="PINTEREST"/>
          <p:cNvSpPr txBox="1"/>
          <p:nvPr/>
        </p:nvSpPr>
        <p:spPr>
          <a:xfrm>
            <a:off x="9553919" y="48706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PINTEREST</a:t>
            </a:r>
          </a:p>
        </p:txBody>
      </p:sp>
      <p:sp>
        <p:nvSpPr>
          <p:cNvPr id="397" name="XXK"/>
          <p:cNvSpPr txBox="1"/>
          <p:nvPr/>
        </p:nvSpPr>
        <p:spPr>
          <a:xfrm>
            <a:off x="9848398" y="55996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398" name="FACEBOOK"/>
          <p:cNvSpPr txBox="1"/>
          <p:nvPr/>
        </p:nvSpPr>
        <p:spPr>
          <a:xfrm>
            <a:off x="9553919" y="66105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FACEBOOK</a:t>
            </a:r>
          </a:p>
        </p:txBody>
      </p:sp>
      <p:sp>
        <p:nvSpPr>
          <p:cNvPr id="399" name="XXK"/>
          <p:cNvSpPr txBox="1"/>
          <p:nvPr/>
        </p:nvSpPr>
        <p:spPr>
          <a:xfrm>
            <a:off x="9848398" y="7339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400" name="TWITTER"/>
          <p:cNvSpPr txBox="1"/>
          <p:nvPr/>
        </p:nvSpPr>
        <p:spPr>
          <a:xfrm>
            <a:off x="9553919" y="83504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TWITTER</a:t>
            </a:r>
          </a:p>
        </p:txBody>
      </p:sp>
      <p:sp>
        <p:nvSpPr>
          <p:cNvPr id="401" name="SOCIAL MEDIA"/>
          <p:cNvSpPr txBox="1"/>
          <p:nvPr/>
        </p:nvSpPr>
        <p:spPr>
          <a:xfrm>
            <a:off x="9553919" y="758815"/>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SOCIAL MEDIA</a:t>
            </a:r>
          </a:p>
        </p:txBody>
      </p:sp>
      <p:sp>
        <p:nvSpPr>
          <p:cNvPr id="402" name="Rectangle"/>
          <p:cNvSpPr/>
          <p:nvPr/>
        </p:nvSpPr>
        <p:spPr>
          <a:xfrm>
            <a:off x="3456676" y="1673183"/>
            <a:ext cx="6091448" cy="6139949"/>
          </a:xfrm>
          <a:prstGeom prst="rect">
            <a:avLst/>
          </a:prstGeom>
          <a:solidFill>
            <a:srgbClr val="FFFFF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03" name="Let’s Work Together!"/>
          <p:cNvSpPr txBox="1"/>
          <p:nvPr/>
        </p:nvSpPr>
        <p:spPr>
          <a:xfrm>
            <a:off x="-190579" y="521132"/>
            <a:ext cx="6731034" cy="774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spc="-44" sz="4400">
                <a:solidFill>
                  <a:srgbClr val="FFFFFF"/>
                </a:solidFill>
                <a:latin typeface="Helvetica"/>
                <a:ea typeface="Helvetica"/>
                <a:cs typeface="Helvetica"/>
                <a:sym typeface="Helvetica"/>
              </a:defRPr>
            </a:lvl1pPr>
          </a:lstStyle>
          <a:p>
            <a:pPr/>
            <a:r>
              <a:t>Let’s Work Together!</a:t>
            </a:r>
          </a:p>
        </p:txBody>
      </p:sp>
      <p:sp>
        <p:nvSpPr>
          <p:cNvPr id="404" name="INFLUENCER…"/>
          <p:cNvSpPr txBox="1"/>
          <p:nvPr/>
        </p:nvSpPr>
        <p:spPr>
          <a:xfrm>
            <a:off x="555298" y="1750715"/>
            <a:ext cx="4328096" cy="2538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250000"/>
              </a:lnSpc>
              <a:defRPr b="0" spc="120" sz="2000">
                <a:solidFill>
                  <a:srgbClr val="FFFFFF"/>
                </a:solidFill>
                <a:latin typeface="Arial"/>
                <a:ea typeface="Arial"/>
                <a:cs typeface="Arial"/>
                <a:sym typeface="Arial"/>
              </a:defRPr>
            </a:pPr>
            <a:r>
              <a:t>INFLUENCER</a:t>
            </a:r>
          </a:p>
          <a:p>
            <a:pPr algn="l">
              <a:lnSpc>
                <a:spcPct val="250000"/>
              </a:lnSpc>
              <a:defRPr b="0" spc="120" sz="2000">
                <a:solidFill>
                  <a:srgbClr val="FFFFFF"/>
                </a:solidFill>
                <a:latin typeface="Arial"/>
                <a:ea typeface="Arial"/>
                <a:cs typeface="Arial"/>
                <a:sym typeface="Arial"/>
              </a:defRPr>
            </a:pPr>
            <a:r>
              <a:t>WEBSITE.COM</a:t>
            </a:r>
          </a:p>
          <a:p>
            <a:pPr algn="l">
              <a:lnSpc>
                <a:spcPct val="250000"/>
              </a:lnSpc>
              <a:defRPr b="0" spc="120" sz="2000">
                <a:solidFill>
                  <a:srgbClr val="FFFFFF"/>
                </a:solidFill>
                <a:latin typeface="Arial"/>
                <a:ea typeface="Arial"/>
                <a:cs typeface="Arial"/>
                <a:sym typeface="Arial"/>
              </a:defRPr>
            </a:pPr>
            <a:r>
              <a:t>X-XXX-XXX-XXXX</a:t>
            </a:r>
          </a:p>
          <a:p>
            <a:pPr algn="l">
              <a:lnSpc>
                <a:spcPct val="250000"/>
              </a:lnSpc>
              <a:defRPr b="0" spc="120" sz="2000">
                <a:solidFill>
                  <a:srgbClr val="FFFFFF"/>
                </a:solidFill>
                <a:latin typeface="Arial"/>
                <a:ea typeface="Arial"/>
                <a:cs typeface="Arial"/>
                <a:sym typeface="Arial"/>
              </a:defRPr>
            </a:pPr>
            <a:r>
              <a:t>EMAIL@ME.COM</a:t>
            </a:r>
          </a:p>
        </p:txBody>
      </p:sp>
      <p:sp>
        <p:nvSpPr>
          <p:cNvPr id="405" name="@HANDLENAME"/>
          <p:cNvSpPr txBox="1"/>
          <p:nvPr/>
        </p:nvSpPr>
        <p:spPr>
          <a:xfrm>
            <a:off x="9553919" y="1105827"/>
            <a:ext cx="3088838" cy="38539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spc="260" sz="2000">
                <a:latin typeface="Arial"/>
                <a:ea typeface="Arial"/>
                <a:cs typeface="Arial"/>
                <a:sym typeface="Arial"/>
              </a:defRPr>
            </a:lvl1pPr>
          </a:lstStyle>
          <a:p>
            <a:pPr/>
            <a:r>
              <a:t>@HANDLENAME</a:t>
            </a:r>
          </a:p>
        </p:txBody>
      </p:sp>
      <p:sp>
        <p:nvSpPr>
          <p:cNvPr id="406" name="Rectangle"/>
          <p:cNvSpPr/>
          <p:nvPr/>
        </p:nvSpPr>
        <p:spPr>
          <a:xfrm>
            <a:off x="3834243" y="1990004"/>
            <a:ext cx="5336314" cy="6761640"/>
          </a:xfrm>
          <a:prstGeom prst="rect">
            <a:avLst/>
          </a:prstGeom>
          <a:solidFill>
            <a:srgbClr val="E3AB8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07" name="PLACE IMAGE…"/>
          <p:cNvSpPr txBox="1"/>
          <p:nvPr/>
        </p:nvSpPr>
        <p:spPr>
          <a:xfrm>
            <a:off x="4338353" y="4833941"/>
            <a:ext cx="4328095"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pic>
        <p:nvPicPr>
          <p:cNvPr id="408" name="new_shopstyle_logo_white.png" descr="new_shopstyle_logo_white.png"/>
          <p:cNvPicPr>
            <a:picLocks noChangeAspect="1"/>
          </p:cNvPicPr>
          <p:nvPr/>
        </p:nvPicPr>
        <p:blipFill>
          <a:blip r:embed="rId3">
            <a:extLst/>
          </a:blip>
          <a:stretch>
            <a:fillRect/>
          </a:stretch>
        </p:blipFill>
        <p:spPr>
          <a:xfrm>
            <a:off x="713017" y="9129257"/>
            <a:ext cx="1709979" cy="197450"/>
          </a:xfrm>
          <a:prstGeom prst="rect">
            <a:avLst/>
          </a:prstGeom>
          <a:ln w="12700">
            <a:miter lim="400000"/>
          </a:ln>
        </p:spPr>
      </p:pic>
      <p:sp>
        <p:nvSpPr>
          <p:cNvPr id="40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EMERALD PG.1 copy">
    <p:spTree>
      <p:nvGrpSpPr>
        <p:cNvPr id="1" name=""/>
        <p:cNvGrpSpPr/>
        <p:nvPr/>
      </p:nvGrpSpPr>
      <p:grpSpPr>
        <a:xfrm>
          <a:off x="0" y="0"/>
          <a:ext cx="0" cy="0"/>
          <a:chOff x="0" y="0"/>
          <a:chExt cx="0" cy="0"/>
        </a:xfrm>
      </p:grpSpPr>
      <p:sp>
        <p:nvSpPr>
          <p:cNvPr id="416" name="Rectangle"/>
          <p:cNvSpPr/>
          <p:nvPr/>
        </p:nvSpPr>
        <p:spPr>
          <a:xfrm>
            <a:off x="1930400" y="665230"/>
            <a:ext cx="5266251" cy="7915703"/>
          </a:xfrm>
          <a:prstGeom prst="rect">
            <a:avLst/>
          </a:prstGeom>
          <a:solidFill>
            <a:srgbClr val="8A8CA9"/>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17" name="Rectangle"/>
          <p:cNvSpPr/>
          <p:nvPr/>
        </p:nvSpPr>
        <p:spPr>
          <a:xfrm>
            <a:off x="642971" y="1178480"/>
            <a:ext cx="5336314" cy="6761640"/>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18" name="Influencer…"/>
          <p:cNvSpPr txBox="1"/>
          <p:nvPr/>
        </p:nvSpPr>
        <p:spPr>
          <a:xfrm>
            <a:off x="6474313" y="1257251"/>
            <a:ext cx="6731035" cy="2369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defRPr spc="-78" sz="7800">
                <a:latin typeface="Helvetica"/>
                <a:ea typeface="Helvetica"/>
                <a:cs typeface="Helvetica"/>
                <a:sym typeface="Helvetica"/>
              </a:defRPr>
            </a:pPr>
            <a:r>
              <a:t>Influencer</a:t>
            </a:r>
          </a:p>
          <a:p>
            <a:pPr algn="l">
              <a:lnSpc>
                <a:spcPct val="90000"/>
              </a:lnSpc>
              <a:defRPr spc="-78" sz="7800">
                <a:latin typeface="Helvetica"/>
                <a:ea typeface="Helvetica"/>
                <a:cs typeface="Helvetica"/>
                <a:sym typeface="Helvetica"/>
              </a:defRPr>
            </a:pPr>
            <a:r>
              <a:t>Name/Title</a:t>
            </a:r>
          </a:p>
        </p:txBody>
      </p:sp>
      <p:sp>
        <p:nvSpPr>
          <p:cNvPr id="419" name="Blogwebsite.com"/>
          <p:cNvSpPr txBox="1"/>
          <p:nvPr/>
        </p:nvSpPr>
        <p:spPr>
          <a:xfrm>
            <a:off x="7823200" y="4130481"/>
            <a:ext cx="4919533" cy="496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cap="all" spc="224" sz="2800">
                <a:latin typeface="Arial"/>
                <a:ea typeface="Arial"/>
                <a:cs typeface="Arial"/>
                <a:sym typeface="Arial"/>
              </a:defRPr>
            </a:lvl1pPr>
          </a:lstStyle>
          <a:p>
            <a:pPr/>
            <a:r>
              <a:t>Blogwebsite.com</a:t>
            </a:r>
          </a:p>
        </p:txBody>
      </p:sp>
      <p:sp>
        <p:nvSpPr>
          <p:cNvPr id="420" name="+  Keyword / Expertise…"/>
          <p:cNvSpPr txBox="1"/>
          <p:nvPr/>
        </p:nvSpPr>
        <p:spPr>
          <a:xfrm>
            <a:off x="7823200" y="5022307"/>
            <a:ext cx="4328095" cy="33670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p:txBody>
      </p:sp>
      <p:pic>
        <p:nvPicPr>
          <p:cNvPr id="421" name="new_shopstyle_logo_black.png" descr="new_shopstyle_logo_black.png"/>
          <p:cNvPicPr>
            <a:picLocks noChangeAspect="1"/>
          </p:cNvPicPr>
          <p:nvPr/>
        </p:nvPicPr>
        <p:blipFill>
          <a:blip r:embed="rId2">
            <a:extLst/>
          </a:blip>
          <a:stretch>
            <a:fillRect/>
          </a:stretch>
        </p:blipFill>
        <p:spPr>
          <a:xfrm>
            <a:off x="703549" y="9135793"/>
            <a:ext cx="1709979" cy="197450"/>
          </a:xfrm>
          <a:prstGeom prst="rect">
            <a:avLst/>
          </a:prstGeom>
          <a:ln w="12700">
            <a:miter lim="400000"/>
          </a:ln>
        </p:spPr>
      </p:pic>
      <p:sp>
        <p:nvSpPr>
          <p:cNvPr id="422" name="PLACE IMAGE…"/>
          <p:cNvSpPr txBox="1"/>
          <p:nvPr/>
        </p:nvSpPr>
        <p:spPr>
          <a:xfrm>
            <a:off x="1147080" y="4022417"/>
            <a:ext cx="4328096"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sp>
        <p:nvSpPr>
          <p:cNvPr id="4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EMERALD PG.2 copy">
    <p:spTree>
      <p:nvGrpSpPr>
        <p:cNvPr id="1" name=""/>
        <p:cNvGrpSpPr/>
        <p:nvPr/>
      </p:nvGrpSpPr>
      <p:grpSpPr>
        <a:xfrm>
          <a:off x="0" y="0"/>
          <a:ext cx="0" cy="0"/>
          <a:chOff x="0" y="0"/>
          <a:chExt cx="0" cy="0"/>
        </a:xfrm>
      </p:grpSpPr>
      <p:pic>
        <p:nvPicPr>
          <p:cNvPr id="430"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431" name="Rectangle"/>
          <p:cNvSpPr/>
          <p:nvPr/>
        </p:nvSpPr>
        <p:spPr>
          <a:xfrm>
            <a:off x="3357601" y="-236004"/>
            <a:ext cx="9954675" cy="10254825"/>
          </a:xfrm>
          <a:prstGeom prst="rect">
            <a:avLst/>
          </a:prstGeom>
          <a:solidFill>
            <a:srgbClr val="8A8CA9"/>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32" name="XX"/>
          <p:cNvSpPr txBox="1"/>
          <p:nvPr/>
        </p:nvSpPr>
        <p:spPr>
          <a:xfrm>
            <a:off x="450397" y="684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433" name="MONTHLY…"/>
          <p:cNvSpPr txBox="1"/>
          <p:nvPr/>
        </p:nvSpPr>
        <p:spPr>
          <a:xfrm>
            <a:off x="155919" y="16430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UNIQUE VISITORS</a:t>
            </a:r>
          </a:p>
        </p:txBody>
      </p:sp>
      <p:sp>
        <p:nvSpPr>
          <p:cNvPr id="434" name="XX"/>
          <p:cNvSpPr txBox="1"/>
          <p:nvPr/>
        </p:nvSpPr>
        <p:spPr>
          <a:xfrm>
            <a:off x="450397" y="2640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435" name="MONTHLY…"/>
          <p:cNvSpPr txBox="1"/>
          <p:nvPr/>
        </p:nvSpPr>
        <p:spPr>
          <a:xfrm>
            <a:off x="155919" y="35988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PAGE VISITORS</a:t>
            </a:r>
          </a:p>
        </p:txBody>
      </p:sp>
      <p:sp>
        <p:nvSpPr>
          <p:cNvPr id="436" name="XX%"/>
          <p:cNvSpPr txBox="1"/>
          <p:nvPr/>
        </p:nvSpPr>
        <p:spPr>
          <a:xfrm>
            <a:off x="450397" y="4672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437" name="WOMEN / MEN"/>
          <p:cNvSpPr txBox="1"/>
          <p:nvPr/>
        </p:nvSpPr>
        <p:spPr>
          <a:xfrm>
            <a:off x="155919" y="56072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WOMEN / MEN</a:t>
            </a:r>
          </a:p>
        </p:txBody>
      </p:sp>
      <p:sp>
        <p:nvSpPr>
          <p:cNvPr id="438" name="XX-XX"/>
          <p:cNvSpPr txBox="1"/>
          <p:nvPr/>
        </p:nvSpPr>
        <p:spPr>
          <a:xfrm>
            <a:off x="450397" y="65013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XX-XX</a:t>
            </a:r>
          </a:p>
        </p:txBody>
      </p:sp>
      <p:sp>
        <p:nvSpPr>
          <p:cNvPr id="439" name="AGE RANGE"/>
          <p:cNvSpPr txBox="1"/>
          <p:nvPr/>
        </p:nvSpPr>
        <p:spPr>
          <a:xfrm>
            <a:off x="155919" y="74360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AGE RANGE</a:t>
            </a:r>
          </a:p>
        </p:txBody>
      </p:sp>
      <p:pic>
        <p:nvPicPr>
          <p:cNvPr id="440"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441" name="Line"/>
          <p:cNvSpPr/>
          <p:nvPr/>
        </p:nvSpPr>
        <p:spPr>
          <a:xfrm>
            <a:off x="3988148" y="4825866"/>
            <a:ext cx="8178829" cy="1"/>
          </a:xfrm>
          <a:prstGeom prst="line">
            <a:avLst/>
          </a:prstGeom>
          <a:ln w="6350">
            <a:solidFill>
              <a:srgbClr val="FFFFFF"/>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42" name="BRANDS I’VE WORKED WITH"/>
          <p:cNvSpPr txBox="1"/>
          <p:nvPr/>
        </p:nvSpPr>
        <p:spPr>
          <a:xfrm>
            <a:off x="6609343" y="5060788"/>
            <a:ext cx="3088839" cy="2989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82" sz="1400">
                <a:solidFill>
                  <a:srgbClr val="FFFFFF"/>
                </a:solidFill>
                <a:latin typeface="Arial"/>
                <a:ea typeface="Arial"/>
                <a:cs typeface="Arial"/>
                <a:sym typeface="Arial"/>
              </a:defRPr>
            </a:lvl1pPr>
          </a:lstStyle>
          <a:p>
            <a:pPr/>
            <a:r>
              <a:t>BRANDS I’VE WORKED WITH</a:t>
            </a:r>
          </a:p>
        </p:txBody>
      </p:sp>
      <p:sp>
        <p:nvSpPr>
          <p:cNvPr id="443" name="Brief Bio"/>
          <p:cNvSpPr txBox="1"/>
          <p:nvPr/>
        </p:nvSpPr>
        <p:spPr>
          <a:xfrm>
            <a:off x="4341839" y="754618"/>
            <a:ext cx="3341282" cy="635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90000"/>
              </a:lnSpc>
              <a:defRPr spc="-35" sz="3500">
                <a:solidFill>
                  <a:srgbClr val="FFFFFF"/>
                </a:solidFill>
                <a:latin typeface="Helvetica"/>
                <a:ea typeface="Helvetica"/>
                <a:cs typeface="Helvetica"/>
                <a:sym typeface="Helvetica"/>
              </a:defRPr>
            </a:lvl1pPr>
          </a:lstStyle>
          <a:p>
            <a:pPr/>
            <a:r>
              <a:t>Brief Bio</a:t>
            </a:r>
          </a:p>
        </p:txBody>
      </p:sp>
      <p:sp>
        <p:nvSpPr>
          <p:cNvPr id="444" name="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
          <p:cNvSpPr txBox="1"/>
          <p:nvPr/>
        </p:nvSpPr>
        <p:spPr>
          <a:xfrm>
            <a:off x="4338352" y="1737839"/>
            <a:ext cx="7478420" cy="23423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50000"/>
              </a:lnSpc>
              <a:defRPr b="0" sz="1800">
                <a:solidFill>
                  <a:srgbClr val="FFFFFF"/>
                </a:solidFill>
                <a:latin typeface="Arial"/>
                <a:ea typeface="Arial"/>
                <a:cs typeface="Arial"/>
                <a:sym typeface="Arial"/>
              </a:defRPr>
            </a:lvl1pPr>
          </a:lstStyle>
          <a:p>
            <a:pPr/>
            <a:r>
              <a:t>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a:t>
            </a:r>
          </a:p>
        </p:txBody>
      </p:sp>
      <p:sp>
        <p:nvSpPr>
          <p:cNvPr id="445" name="Rectangle"/>
          <p:cNvSpPr/>
          <p:nvPr/>
        </p:nvSpPr>
        <p:spPr>
          <a:xfrm>
            <a:off x="4528858" y="5597125"/>
            <a:ext cx="1942206" cy="1073766"/>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46" name="PLACE BRAND…"/>
          <p:cNvSpPr txBox="1"/>
          <p:nvPr/>
        </p:nvSpPr>
        <p:spPr>
          <a:xfrm>
            <a:off x="4521630"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447" name="Rectangle"/>
          <p:cNvSpPr/>
          <p:nvPr/>
        </p:nvSpPr>
        <p:spPr>
          <a:xfrm>
            <a:off x="7182659" y="5597125"/>
            <a:ext cx="1942206" cy="1073766"/>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48" name="PLACE BRAND…"/>
          <p:cNvSpPr txBox="1"/>
          <p:nvPr/>
        </p:nvSpPr>
        <p:spPr>
          <a:xfrm>
            <a:off x="7175431"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449" name="Rectangle"/>
          <p:cNvSpPr/>
          <p:nvPr/>
        </p:nvSpPr>
        <p:spPr>
          <a:xfrm>
            <a:off x="9836461" y="5593318"/>
            <a:ext cx="1942206" cy="1073766"/>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50" name="PLACE BRAND…"/>
          <p:cNvSpPr txBox="1"/>
          <p:nvPr/>
        </p:nvSpPr>
        <p:spPr>
          <a:xfrm>
            <a:off x="9829234" y="5843026"/>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451" name="Rectangle"/>
          <p:cNvSpPr/>
          <p:nvPr/>
        </p:nvSpPr>
        <p:spPr>
          <a:xfrm>
            <a:off x="4528858" y="6919765"/>
            <a:ext cx="1942206" cy="1073767"/>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52" name="PLACE BRAND…"/>
          <p:cNvSpPr txBox="1"/>
          <p:nvPr/>
        </p:nvSpPr>
        <p:spPr>
          <a:xfrm>
            <a:off x="4521630"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453" name="Rectangle"/>
          <p:cNvSpPr/>
          <p:nvPr/>
        </p:nvSpPr>
        <p:spPr>
          <a:xfrm>
            <a:off x="7182659" y="6919765"/>
            <a:ext cx="1942206" cy="1073767"/>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54" name="PLACE BRAND…"/>
          <p:cNvSpPr txBox="1"/>
          <p:nvPr/>
        </p:nvSpPr>
        <p:spPr>
          <a:xfrm>
            <a:off x="7175431"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455" name="Rectangle"/>
          <p:cNvSpPr/>
          <p:nvPr/>
        </p:nvSpPr>
        <p:spPr>
          <a:xfrm>
            <a:off x="9836461" y="6915959"/>
            <a:ext cx="1942206" cy="1073766"/>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56" name="PLACE BRAND…"/>
          <p:cNvSpPr txBox="1"/>
          <p:nvPr/>
        </p:nvSpPr>
        <p:spPr>
          <a:xfrm>
            <a:off x="9829234" y="7165667"/>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457" name="Rectangle"/>
          <p:cNvSpPr/>
          <p:nvPr/>
        </p:nvSpPr>
        <p:spPr>
          <a:xfrm>
            <a:off x="4528858" y="8238601"/>
            <a:ext cx="1942206" cy="1073766"/>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58" name="PLACE BRAND…"/>
          <p:cNvSpPr txBox="1"/>
          <p:nvPr/>
        </p:nvSpPr>
        <p:spPr>
          <a:xfrm>
            <a:off x="4521630"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459" name="Rectangle"/>
          <p:cNvSpPr/>
          <p:nvPr/>
        </p:nvSpPr>
        <p:spPr>
          <a:xfrm>
            <a:off x="7182659" y="8238601"/>
            <a:ext cx="1942206" cy="1073766"/>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60" name="PLACE BRAND…"/>
          <p:cNvSpPr txBox="1"/>
          <p:nvPr/>
        </p:nvSpPr>
        <p:spPr>
          <a:xfrm>
            <a:off x="7175431"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461" name="Rectangle"/>
          <p:cNvSpPr/>
          <p:nvPr/>
        </p:nvSpPr>
        <p:spPr>
          <a:xfrm>
            <a:off x="9836461" y="8234794"/>
            <a:ext cx="1942206" cy="1073766"/>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62" name="PLACE BRAND…"/>
          <p:cNvSpPr txBox="1"/>
          <p:nvPr/>
        </p:nvSpPr>
        <p:spPr>
          <a:xfrm>
            <a:off x="9829234" y="8484503"/>
            <a:ext cx="1956661"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4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EMERALD PG.3 copy">
    <p:spTree>
      <p:nvGrpSpPr>
        <p:cNvPr id="1" name=""/>
        <p:cNvGrpSpPr/>
        <p:nvPr/>
      </p:nvGrpSpPr>
      <p:grpSpPr>
        <a:xfrm>
          <a:off x="0" y="0"/>
          <a:ext cx="0" cy="0"/>
          <a:chOff x="0" y="0"/>
          <a:chExt cx="0" cy="0"/>
        </a:xfrm>
      </p:grpSpPr>
      <p:sp>
        <p:nvSpPr>
          <p:cNvPr id="470" name="Rectangle"/>
          <p:cNvSpPr/>
          <p:nvPr/>
        </p:nvSpPr>
        <p:spPr>
          <a:xfrm>
            <a:off x="-205931" y="-310932"/>
            <a:ext cx="6761738" cy="10260579"/>
          </a:xfrm>
          <a:prstGeom prst="rect">
            <a:avLst/>
          </a:prstGeom>
          <a:solidFill>
            <a:srgbClr val="8A8CA9"/>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471"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472" name="XXK"/>
          <p:cNvSpPr txBox="1"/>
          <p:nvPr/>
        </p:nvSpPr>
        <p:spPr>
          <a:xfrm>
            <a:off x="9848398" y="21579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473" name="INSTAGRAM"/>
          <p:cNvSpPr txBox="1"/>
          <p:nvPr/>
        </p:nvSpPr>
        <p:spPr>
          <a:xfrm>
            <a:off x="9553919" y="31688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INSTAGRAM</a:t>
            </a:r>
          </a:p>
        </p:txBody>
      </p:sp>
      <p:sp>
        <p:nvSpPr>
          <p:cNvPr id="474" name="XXK"/>
          <p:cNvSpPr txBox="1"/>
          <p:nvPr/>
        </p:nvSpPr>
        <p:spPr>
          <a:xfrm>
            <a:off x="9848398" y="3859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475" name="PINTEREST"/>
          <p:cNvSpPr txBox="1"/>
          <p:nvPr/>
        </p:nvSpPr>
        <p:spPr>
          <a:xfrm>
            <a:off x="9553919" y="48706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PINTEREST</a:t>
            </a:r>
          </a:p>
        </p:txBody>
      </p:sp>
      <p:sp>
        <p:nvSpPr>
          <p:cNvPr id="476" name="XXK"/>
          <p:cNvSpPr txBox="1"/>
          <p:nvPr/>
        </p:nvSpPr>
        <p:spPr>
          <a:xfrm>
            <a:off x="9848398" y="55996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477" name="FACEBOOK"/>
          <p:cNvSpPr txBox="1"/>
          <p:nvPr/>
        </p:nvSpPr>
        <p:spPr>
          <a:xfrm>
            <a:off x="9553919" y="66105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FACEBOOK</a:t>
            </a:r>
          </a:p>
        </p:txBody>
      </p:sp>
      <p:sp>
        <p:nvSpPr>
          <p:cNvPr id="478" name="XXK"/>
          <p:cNvSpPr txBox="1"/>
          <p:nvPr/>
        </p:nvSpPr>
        <p:spPr>
          <a:xfrm>
            <a:off x="9848398" y="7339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479" name="TWITTER"/>
          <p:cNvSpPr txBox="1"/>
          <p:nvPr/>
        </p:nvSpPr>
        <p:spPr>
          <a:xfrm>
            <a:off x="9553919" y="83504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TWITTER</a:t>
            </a:r>
          </a:p>
        </p:txBody>
      </p:sp>
      <p:sp>
        <p:nvSpPr>
          <p:cNvPr id="480" name="SOCIAL MEDIA"/>
          <p:cNvSpPr txBox="1"/>
          <p:nvPr/>
        </p:nvSpPr>
        <p:spPr>
          <a:xfrm>
            <a:off x="9553919" y="758815"/>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SOCIAL MEDIA</a:t>
            </a:r>
          </a:p>
        </p:txBody>
      </p:sp>
      <p:sp>
        <p:nvSpPr>
          <p:cNvPr id="481" name="Rectangle"/>
          <p:cNvSpPr/>
          <p:nvPr/>
        </p:nvSpPr>
        <p:spPr>
          <a:xfrm>
            <a:off x="3456676" y="1673183"/>
            <a:ext cx="6091448" cy="6139949"/>
          </a:xfrm>
          <a:prstGeom prst="rect">
            <a:avLst/>
          </a:prstGeom>
          <a:solidFill>
            <a:srgbClr val="FFFFF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82" name="Let’s Work Together!"/>
          <p:cNvSpPr txBox="1"/>
          <p:nvPr/>
        </p:nvSpPr>
        <p:spPr>
          <a:xfrm>
            <a:off x="-190579" y="521132"/>
            <a:ext cx="6731034" cy="774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spc="-44" sz="4400">
                <a:solidFill>
                  <a:srgbClr val="FFFFFF"/>
                </a:solidFill>
                <a:latin typeface="Helvetica"/>
                <a:ea typeface="Helvetica"/>
                <a:cs typeface="Helvetica"/>
                <a:sym typeface="Helvetica"/>
              </a:defRPr>
            </a:lvl1pPr>
          </a:lstStyle>
          <a:p>
            <a:pPr/>
            <a:r>
              <a:t>Let’s Work Together!</a:t>
            </a:r>
          </a:p>
        </p:txBody>
      </p:sp>
      <p:sp>
        <p:nvSpPr>
          <p:cNvPr id="483" name="INFLUENCER…"/>
          <p:cNvSpPr txBox="1"/>
          <p:nvPr/>
        </p:nvSpPr>
        <p:spPr>
          <a:xfrm>
            <a:off x="555298" y="1750715"/>
            <a:ext cx="4328096" cy="2538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250000"/>
              </a:lnSpc>
              <a:defRPr b="0" spc="120" sz="2000">
                <a:solidFill>
                  <a:srgbClr val="FFFFFF"/>
                </a:solidFill>
                <a:latin typeface="Arial"/>
                <a:ea typeface="Arial"/>
                <a:cs typeface="Arial"/>
                <a:sym typeface="Arial"/>
              </a:defRPr>
            </a:pPr>
            <a:r>
              <a:t>INFLUENCER</a:t>
            </a:r>
          </a:p>
          <a:p>
            <a:pPr algn="l">
              <a:lnSpc>
                <a:spcPct val="250000"/>
              </a:lnSpc>
              <a:defRPr b="0" spc="120" sz="2000">
                <a:solidFill>
                  <a:srgbClr val="FFFFFF"/>
                </a:solidFill>
                <a:latin typeface="Arial"/>
                <a:ea typeface="Arial"/>
                <a:cs typeface="Arial"/>
                <a:sym typeface="Arial"/>
              </a:defRPr>
            </a:pPr>
            <a:r>
              <a:t>WEBSITE.COM</a:t>
            </a:r>
          </a:p>
          <a:p>
            <a:pPr algn="l">
              <a:lnSpc>
                <a:spcPct val="250000"/>
              </a:lnSpc>
              <a:defRPr b="0" spc="120" sz="2000">
                <a:solidFill>
                  <a:srgbClr val="FFFFFF"/>
                </a:solidFill>
                <a:latin typeface="Arial"/>
                <a:ea typeface="Arial"/>
                <a:cs typeface="Arial"/>
                <a:sym typeface="Arial"/>
              </a:defRPr>
            </a:pPr>
            <a:r>
              <a:t>X-XXX-XXX-XXXX</a:t>
            </a:r>
          </a:p>
          <a:p>
            <a:pPr algn="l">
              <a:lnSpc>
                <a:spcPct val="250000"/>
              </a:lnSpc>
              <a:defRPr b="0" spc="120" sz="2000">
                <a:solidFill>
                  <a:srgbClr val="FFFFFF"/>
                </a:solidFill>
                <a:latin typeface="Arial"/>
                <a:ea typeface="Arial"/>
                <a:cs typeface="Arial"/>
                <a:sym typeface="Arial"/>
              </a:defRPr>
            </a:pPr>
            <a:r>
              <a:t>EMAIL@ME.COM</a:t>
            </a:r>
          </a:p>
        </p:txBody>
      </p:sp>
      <p:sp>
        <p:nvSpPr>
          <p:cNvPr id="484" name="@HANDLENAME"/>
          <p:cNvSpPr txBox="1"/>
          <p:nvPr/>
        </p:nvSpPr>
        <p:spPr>
          <a:xfrm>
            <a:off x="9553919" y="1105827"/>
            <a:ext cx="3088838" cy="38539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spc="260" sz="2000">
                <a:latin typeface="Arial"/>
                <a:ea typeface="Arial"/>
                <a:cs typeface="Arial"/>
                <a:sym typeface="Arial"/>
              </a:defRPr>
            </a:lvl1pPr>
          </a:lstStyle>
          <a:p>
            <a:pPr/>
            <a:r>
              <a:t>@HANDLENAME</a:t>
            </a:r>
          </a:p>
        </p:txBody>
      </p:sp>
      <p:sp>
        <p:nvSpPr>
          <p:cNvPr id="485" name="Rectangle"/>
          <p:cNvSpPr/>
          <p:nvPr/>
        </p:nvSpPr>
        <p:spPr>
          <a:xfrm>
            <a:off x="3834243" y="1990004"/>
            <a:ext cx="5336314" cy="6761640"/>
          </a:xfrm>
          <a:prstGeom prst="rect">
            <a:avLst/>
          </a:prstGeom>
          <a:solidFill>
            <a:srgbClr val="BEBEC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486" name="PLACE IMAGE…"/>
          <p:cNvSpPr txBox="1"/>
          <p:nvPr/>
        </p:nvSpPr>
        <p:spPr>
          <a:xfrm>
            <a:off x="4338353" y="4833941"/>
            <a:ext cx="4328095"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pic>
        <p:nvPicPr>
          <p:cNvPr id="487" name="new_shopstyle_logo_white.png" descr="new_shopstyle_logo_white.png"/>
          <p:cNvPicPr>
            <a:picLocks noChangeAspect="1"/>
          </p:cNvPicPr>
          <p:nvPr/>
        </p:nvPicPr>
        <p:blipFill>
          <a:blip r:embed="rId3">
            <a:extLst/>
          </a:blip>
          <a:stretch>
            <a:fillRect/>
          </a:stretch>
        </p:blipFill>
        <p:spPr>
          <a:xfrm>
            <a:off x="713017" y="9129257"/>
            <a:ext cx="1709979" cy="197450"/>
          </a:xfrm>
          <a:prstGeom prst="rect">
            <a:avLst/>
          </a:prstGeom>
          <a:ln w="12700">
            <a:miter lim="400000"/>
          </a:ln>
        </p:spPr>
      </p:pic>
      <p:sp>
        <p:nvSpPr>
          <p:cNvPr id="4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USH PG.2">
    <p:spTree>
      <p:nvGrpSpPr>
        <p:cNvPr id="1" name=""/>
        <p:cNvGrpSpPr/>
        <p:nvPr/>
      </p:nvGrpSpPr>
      <p:grpSpPr>
        <a:xfrm>
          <a:off x="0" y="0"/>
          <a:ext cx="0" cy="0"/>
          <a:chOff x="0" y="0"/>
          <a:chExt cx="0" cy="0"/>
        </a:xfrm>
      </p:grpSpPr>
      <p:pic>
        <p:nvPicPr>
          <p:cNvPr id="26"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27" name="Rectangle"/>
          <p:cNvSpPr/>
          <p:nvPr/>
        </p:nvSpPr>
        <p:spPr>
          <a:xfrm>
            <a:off x="3357601" y="-236004"/>
            <a:ext cx="9954675" cy="10254825"/>
          </a:xfrm>
          <a:prstGeom prst="rect">
            <a:avLst/>
          </a:prstGeom>
          <a:solidFill>
            <a:srgbClr val="F0C4C3"/>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8" name="XX"/>
          <p:cNvSpPr txBox="1"/>
          <p:nvPr/>
        </p:nvSpPr>
        <p:spPr>
          <a:xfrm>
            <a:off x="450397" y="684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29" name="MONTHLY…"/>
          <p:cNvSpPr txBox="1"/>
          <p:nvPr/>
        </p:nvSpPr>
        <p:spPr>
          <a:xfrm>
            <a:off x="155919" y="16430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UNIQUE VISITORS</a:t>
            </a:r>
          </a:p>
        </p:txBody>
      </p:sp>
      <p:sp>
        <p:nvSpPr>
          <p:cNvPr id="30" name="XX"/>
          <p:cNvSpPr txBox="1"/>
          <p:nvPr/>
        </p:nvSpPr>
        <p:spPr>
          <a:xfrm>
            <a:off x="450397" y="2640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31" name="MONTHLY…"/>
          <p:cNvSpPr txBox="1"/>
          <p:nvPr/>
        </p:nvSpPr>
        <p:spPr>
          <a:xfrm>
            <a:off x="155919" y="35988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PAGE VISITORS</a:t>
            </a:r>
          </a:p>
        </p:txBody>
      </p:sp>
      <p:sp>
        <p:nvSpPr>
          <p:cNvPr id="32" name="XX%"/>
          <p:cNvSpPr txBox="1"/>
          <p:nvPr/>
        </p:nvSpPr>
        <p:spPr>
          <a:xfrm>
            <a:off x="450397" y="4672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33" name="WOMEN / MEN"/>
          <p:cNvSpPr txBox="1"/>
          <p:nvPr/>
        </p:nvSpPr>
        <p:spPr>
          <a:xfrm>
            <a:off x="155919" y="56072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WOMEN / MEN</a:t>
            </a:r>
          </a:p>
        </p:txBody>
      </p:sp>
      <p:sp>
        <p:nvSpPr>
          <p:cNvPr id="34" name="XX-XX"/>
          <p:cNvSpPr txBox="1"/>
          <p:nvPr/>
        </p:nvSpPr>
        <p:spPr>
          <a:xfrm>
            <a:off x="450397" y="65013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XX-XX</a:t>
            </a:r>
          </a:p>
        </p:txBody>
      </p:sp>
      <p:sp>
        <p:nvSpPr>
          <p:cNvPr id="35" name="AGE RANGE"/>
          <p:cNvSpPr txBox="1"/>
          <p:nvPr/>
        </p:nvSpPr>
        <p:spPr>
          <a:xfrm>
            <a:off x="155919" y="74360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AGE RANGE</a:t>
            </a:r>
          </a:p>
        </p:txBody>
      </p:sp>
      <p:pic>
        <p:nvPicPr>
          <p:cNvPr id="36"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37" name="Line"/>
          <p:cNvSpPr/>
          <p:nvPr/>
        </p:nvSpPr>
        <p:spPr>
          <a:xfrm>
            <a:off x="3988148" y="4825866"/>
            <a:ext cx="8178829" cy="1"/>
          </a:xfrm>
          <a:prstGeom prst="line">
            <a:avLst/>
          </a:prstGeom>
          <a:ln w="635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8" name="BRANDS I’VE WORKED WITH"/>
          <p:cNvSpPr txBox="1"/>
          <p:nvPr/>
        </p:nvSpPr>
        <p:spPr>
          <a:xfrm>
            <a:off x="6609343" y="5060788"/>
            <a:ext cx="3088839" cy="2989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82" sz="1400">
                <a:latin typeface="Arial"/>
                <a:ea typeface="Arial"/>
                <a:cs typeface="Arial"/>
                <a:sym typeface="Arial"/>
              </a:defRPr>
            </a:lvl1pPr>
          </a:lstStyle>
          <a:p>
            <a:pPr/>
            <a:r>
              <a:t>BRANDS I’VE WORKED WITH</a:t>
            </a:r>
          </a:p>
        </p:txBody>
      </p:sp>
      <p:sp>
        <p:nvSpPr>
          <p:cNvPr id="39" name="Brief Bio"/>
          <p:cNvSpPr txBox="1"/>
          <p:nvPr/>
        </p:nvSpPr>
        <p:spPr>
          <a:xfrm>
            <a:off x="4341839" y="754618"/>
            <a:ext cx="3341282" cy="635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90000"/>
              </a:lnSpc>
              <a:defRPr spc="-35" sz="3500">
                <a:latin typeface="Helvetica"/>
                <a:ea typeface="Helvetica"/>
                <a:cs typeface="Helvetica"/>
                <a:sym typeface="Helvetica"/>
              </a:defRPr>
            </a:lvl1pPr>
          </a:lstStyle>
          <a:p>
            <a:pPr/>
            <a:r>
              <a:t>Brief Bio</a:t>
            </a:r>
          </a:p>
        </p:txBody>
      </p:sp>
      <p:sp>
        <p:nvSpPr>
          <p:cNvPr id="40" name="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
          <p:cNvSpPr txBox="1"/>
          <p:nvPr/>
        </p:nvSpPr>
        <p:spPr>
          <a:xfrm>
            <a:off x="4338352" y="1737839"/>
            <a:ext cx="7478420" cy="23423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50000"/>
              </a:lnSpc>
              <a:defRPr b="0" sz="1800">
                <a:latin typeface="Arial"/>
                <a:ea typeface="Arial"/>
                <a:cs typeface="Arial"/>
                <a:sym typeface="Arial"/>
              </a:defRPr>
            </a:lvl1pPr>
          </a:lstStyle>
          <a:p>
            <a:pPr/>
            <a:r>
              <a:t>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a:t>
            </a:r>
          </a:p>
        </p:txBody>
      </p:sp>
      <p:grpSp>
        <p:nvGrpSpPr>
          <p:cNvPr id="43" name="Group"/>
          <p:cNvGrpSpPr/>
          <p:nvPr/>
        </p:nvGrpSpPr>
        <p:grpSpPr>
          <a:xfrm>
            <a:off x="4521630" y="5597125"/>
            <a:ext cx="1956662" cy="1073766"/>
            <a:chOff x="0" y="0"/>
            <a:chExt cx="1956660" cy="1073765"/>
          </a:xfrm>
        </p:grpSpPr>
        <p:sp>
          <p:nvSpPr>
            <p:cNvPr id="41" name="Rectangle"/>
            <p:cNvSpPr/>
            <p:nvPr/>
          </p:nvSpPr>
          <p:spPr>
            <a:xfrm>
              <a:off x="7227" y="0"/>
              <a:ext cx="1942206" cy="1073766"/>
            </a:xfrm>
            <a:prstGeom prst="rect">
              <a:avLst/>
            </a:prstGeom>
            <a:solidFill>
              <a:srgbClr val="F7E0E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2" name="PLACE BRAND…"/>
            <p:cNvSpPr txBox="1"/>
            <p:nvPr/>
          </p:nvSpPr>
          <p:spPr>
            <a:xfrm>
              <a:off x="0" y="249708"/>
              <a:ext cx="1956661" cy="5743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grpSp>
      <p:grpSp>
        <p:nvGrpSpPr>
          <p:cNvPr id="46" name="Group"/>
          <p:cNvGrpSpPr/>
          <p:nvPr/>
        </p:nvGrpSpPr>
        <p:grpSpPr>
          <a:xfrm>
            <a:off x="7175431" y="5597125"/>
            <a:ext cx="1956662" cy="1073766"/>
            <a:chOff x="0" y="0"/>
            <a:chExt cx="1956660" cy="1073765"/>
          </a:xfrm>
        </p:grpSpPr>
        <p:sp>
          <p:nvSpPr>
            <p:cNvPr id="44" name="Rectangle"/>
            <p:cNvSpPr/>
            <p:nvPr/>
          </p:nvSpPr>
          <p:spPr>
            <a:xfrm>
              <a:off x="7227" y="0"/>
              <a:ext cx="1942206" cy="1073766"/>
            </a:xfrm>
            <a:prstGeom prst="rect">
              <a:avLst/>
            </a:prstGeom>
            <a:solidFill>
              <a:srgbClr val="F7E0E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5" name="PLACE BRAND…"/>
            <p:cNvSpPr txBox="1"/>
            <p:nvPr/>
          </p:nvSpPr>
          <p:spPr>
            <a:xfrm>
              <a:off x="0" y="249708"/>
              <a:ext cx="1956661" cy="5743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grpSp>
      <p:grpSp>
        <p:nvGrpSpPr>
          <p:cNvPr id="49" name="Group"/>
          <p:cNvGrpSpPr/>
          <p:nvPr/>
        </p:nvGrpSpPr>
        <p:grpSpPr>
          <a:xfrm>
            <a:off x="9829234" y="5593318"/>
            <a:ext cx="1956661" cy="1073766"/>
            <a:chOff x="0" y="0"/>
            <a:chExt cx="1956660" cy="1073765"/>
          </a:xfrm>
        </p:grpSpPr>
        <p:sp>
          <p:nvSpPr>
            <p:cNvPr id="47" name="Rectangle"/>
            <p:cNvSpPr/>
            <p:nvPr/>
          </p:nvSpPr>
          <p:spPr>
            <a:xfrm>
              <a:off x="7227" y="0"/>
              <a:ext cx="1942206" cy="1073766"/>
            </a:xfrm>
            <a:prstGeom prst="rect">
              <a:avLst/>
            </a:prstGeom>
            <a:solidFill>
              <a:srgbClr val="F7E0E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8" name="PLACE BRAND…"/>
            <p:cNvSpPr txBox="1"/>
            <p:nvPr/>
          </p:nvSpPr>
          <p:spPr>
            <a:xfrm>
              <a:off x="0" y="249708"/>
              <a:ext cx="1956661" cy="5743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grpSp>
      <p:grpSp>
        <p:nvGrpSpPr>
          <p:cNvPr id="52" name="Group"/>
          <p:cNvGrpSpPr/>
          <p:nvPr/>
        </p:nvGrpSpPr>
        <p:grpSpPr>
          <a:xfrm>
            <a:off x="4521630" y="6919765"/>
            <a:ext cx="1956662" cy="1073767"/>
            <a:chOff x="0" y="0"/>
            <a:chExt cx="1956660" cy="1073765"/>
          </a:xfrm>
        </p:grpSpPr>
        <p:sp>
          <p:nvSpPr>
            <p:cNvPr id="50" name="Rectangle"/>
            <p:cNvSpPr/>
            <p:nvPr/>
          </p:nvSpPr>
          <p:spPr>
            <a:xfrm>
              <a:off x="7227" y="0"/>
              <a:ext cx="1942206" cy="1073766"/>
            </a:xfrm>
            <a:prstGeom prst="rect">
              <a:avLst/>
            </a:prstGeom>
            <a:solidFill>
              <a:srgbClr val="F7E0E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1" name="PLACE BRAND…"/>
            <p:cNvSpPr txBox="1"/>
            <p:nvPr/>
          </p:nvSpPr>
          <p:spPr>
            <a:xfrm>
              <a:off x="0" y="249708"/>
              <a:ext cx="1956661" cy="5743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grpSp>
      <p:grpSp>
        <p:nvGrpSpPr>
          <p:cNvPr id="55" name="Group"/>
          <p:cNvGrpSpPr/>
          <p:nvPr/>
        </p:nvGrpSpPr>
        <p:grpSpPr>
          <a:xfrm>
            <a:off x="7175431" y="6919765"/>
            <a:ext cx="1956662" cy="1073767"/>
            <a:chOff x="0" y="0"/>
            <a:chExt cx="1956660" cy="1073765"/>
          </a:xfrm>
        </p:grpSpPr>
        <p:sp>
          <p:nvSpPr>
            <p:cNvPr id="53" name="Rectangle"/>
            <p:cNvSpPr/>
            <p:nvPr/>
          </p:nvSpPr>
          <p:spPr>
            <a:xfrm>
              <a:off x="7227" y="0"/>
              <a:ext cx="1942206" cy="1073766"/>
            </a:xfrm>
            <a:prstGeom prst="rect">
              <a:avLst/>
            </a:prstGeom>
            <a:solidFill>
              <a:srgbClr val="F7E0E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4" name="PLACE BRAND…"/>
            <p:cNvSpPr txBox="1"/>
            <p:nvPr/>
          </p:nvSpPr>
          <p:spPr>
            <a:xfrm>
              <a:off x="0" y="249708"/>
              <a:ext cx="1956661" cy="5743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grpSp>
      <p:grpSp>
        <p:nvGrpSpPr>
          <p:cNvPr id="58" name="Group"/>
          <p:cNvGrpSpPr/>
          <p:nvPr/>
        </p:nvGrpSpPr>
        <p:grpSpPr>
          <a:xfrm>
            <a:off x="9829234" y="6915959"/>
            <a:ext cx="1956661" cy="1073766"/>
            <a:chOff x="0" y="0"/>
            <a:chExt cx="1956660" cy="1073765"/>
          </a:xfrm>
        </p:grpSpPr>
        <p:sp>
          <p:nvSpPr>
            <p:cNvPr id="56" name="Rectangle"/>
            <p:cNvSpPr/>
            <p:nvPr/>
          </p:nvSpPr>
          <p:spPr>
            <a:xfrm>
              <a:off x="7227" y="0"/>
              <a:ext cx="1942206" cy="1073766"/>
            </a:xfrm>
            <a:prstGeom prst="rect">
              <a:avLst/>
            </a:prstGeom>
            <a:solidFill>
              <a:srgbClr val="F7E0E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7" name="PLACE BRAND…"/>
            <p:cNvSpPr txBox="1"/>
            <p:nvPr/>
          </p:nvSpPr>
          <p:spPr>
            <a:xfrm>
              <a:off x="0" y="249708"/>
              <a:ext cx="1956661" cy="5743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grpSp>
      <p:grpSp>
        <p:nvGrpSpPr>
          <p:cNvPr id="61" name="Group"/>
          <p:cNvGrpSpPr/>
          <p:nvPr/>
        </p:nvGrpSpPr>
        <p:grpSpPr>
          <a:xfrm>
            <a:off x="4521630" y="8238601"/>
            <a:ext cx="1956662" cy="1073766"/>
            <a:chOff x="0" y="0"/>
            <a:chExt cx="1956660" cy="1073765"/>
          </a:xfrm>
        </p:grpSpPr>
        <p:sp>
          <p:nvSpPr>
            <p:cNvPr id="59" name="Rectangle"/>
            <p:cNvSpPr/>
            <p:nvPr/>
          </p:nvSpPr>
          <p:spPr>
            <a:xfrm>
              <a:off x="7227" y="0"/>
              <a:ext cx="1942206" cy="1073766"/>
            </a:xfrm>
            <a:prstGeom prst="rect">
              <a:avLst/>
            </a:prstGeom>
            <a:solidFill>
              <a:srgbClr val="F7E0E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0" name="PLACE BRAND…"/>
            <p:cNvSpPr txBox="1"/>
            <p:nvPr/>
          </p:nvSpPr>
          <p:spPr>
            <a:xfrm>
              <a:off x="0" y="249708"/>
              <a:ext cx="1956661" cy="5743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grpSp>
      <p:grpSp>
        <p:nvGrpSpPr>
          <p:cNvPr id="64" name="Group"/>
          <p:cNvGrpSpPr/>
          <p:nvPr/>
        </p:nvGrpSpPr>
        <p:grpSpPr>
          <a:xfrm>
            <a:off x="7175431" y="8238601"/>
            <a:ext cx="1956662" cy="1073766"/>
            <a:chOff x="0" y="0"/>
            <a:chExt cx="1956660" cy="1073765"/>
          </a:xfrm>
        </p:grpSpPr>
        <p:sp>
          <p:nvSpPr>
            <p:cNvPr id="62" name="Rectangle"/>
            <p:cNvSpPr/>
            <p:nvPr/>
          </p:nvSpPr>
          <p:spPr>
            <a:xfrm>
              <a:off x="7227" y="0"/>
              <a:ext cx="1942206" cy="1073766"/>
            </a:xfrm>
            <a:prstGeom prst="rect">
              <a:avLst/>
            </a:prstGeom>
            <a:solidFill>
              <a:srgbClr val="F7E0E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3" name="PLACE BRAND…"/>
            <p:cNvSpPr txBox="1"/>
            <p:nvPr/>
          </p:nvSpPr>
          <p:spPr>
            <a:xfrm>
              <a:off x="0" y="249708"/>
              <a:ext cx="1956661" cy="5743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grpSp>
      <p:grpSp>
        <p:nvGrpSpPr>
          <p:cNvPr id="67" name="Group"/>
          <p:cNvGrpSpPr/>
          <p:nvPr/>
        </p:nvGrpSpPr>
        <p:grpSpPr>
          <a:xfrm>
            <a:off x="9829234" y="8234794"/>
            <a:ext cx="1956661" cy="1073766"/>
            <a:chOff x="0" y="0"/>
            <a:chExt cx="1956660" cy="1073765"/>
          </a:xfrm>
        </p:grpSpPr>
        <p:sp>
          <p:nvSpPr>
            <p:cNvPr id="65" name="Rectangle"/>
            <p:cNvSpPr/>
            <p:nvPr/>
          </p:nvSpPr>
          <p:spPr>
            <a:xfrm>
              <a:off x="7227" y="0"/>
              <a:ext cx="1942206" cy="1073766"/>
            </a:xfrm>
            <a:prstGeom prst="rect">
              <a:avLst/>
            </a:prstGeom>
            <a:solidFill>
              <a:srgbClr val="F7E0E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6" name="PLACE BRAND…"/>
            <p:cNvSpPr txBox="1"/>
            <p:nvPr/>
          </p:nvSpPr>
          <p:spPr>
            <a:xfrm>
              <a:off x="0" y="249708"/>
              <a:ext cx="1956661" cy="5743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gr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USH PG.3">
    <p:spTree>
      <p:nvGrpSpPr>
        <p:cNvPr id="1" name=""/>
        <p:cNvGrpSpPr/>
        <p:nvPr/>
      </p:nvGrpSpPr>
      <p:grpSpPr>
        <a:xfrm>
          <a:off x="0" y="0"/>
          <a:ext cx="0" cy="0"/>
          <a:chOff x="0" y="0"/>
          <a:chExt cx="0" cy="0"/>
        </a:xfrm>
      </p:grpSpPr>
      <p:sp>
        <p:nvSpPr>
          <p:cNvPr id="75" name="Rectangle"/>
          <p:cNvSpPr/>
          <p:nvPr/>
        </p:nvSpPr>
        <p:spPr>
          <a:xfrm>
            <a:off x="-205931" y="-310932"/>
            <a:ext cx="6761738" cy="10260579"/>
          </a:xfrm>
          <a:prstGeom prst="rect">
            <a:avLst/>
          </a:prstGeom>
          <a:solidFill>
            <a:srgbClr val="F0C4C3"/>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76"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77" name="XXK"/>
          <p:cNvSpPr txBox="1"/>
          <p:nvPr/>
        </p:nvSpPr>
        <p:spPr>
          <a:xfrm>
            <a:off x="9848398" y="21579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78" name="INSTAGRAM"/>
          <p:cNvSpPr txBox="1"/>
          <p:nvPr/>
        </p:nvSpPr>
        <p:spPr>
          <a:xfrm>
            <a:off x="9553919" y="31688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INSTAGRAM</a:t>
            </a:r>
          </a:p>
        </p:txBody>
      </p:sp>
      <p:sp>
        <p:nvSpPr>
          <p:cNvPr id="79" name="XXK"/>
          <p:cNvSpPr txBox="1"/>
          <p:nvPr/>
        </p:nvSpPr>
        <p:spPr>
          <a:xfrm>
            <a:off x="9848398" y="3859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80" name="PINTEREST"/>
          <p:cNvSpPr txBox="1"/>
          <p:nvPr/>
        </p:nvSpPr>
        <p:spPr>
          <a:xfrm>
            <a:off x="9553919" y="48706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PINTEREST</a:t>
            </a:r>
          </a:p>
        </p:txBody>
      </p:sp>
      <p:sp>
        <p:nvSpPr>
          <p:cNvPr id="81" name="XXK"/>
          <p:cNvSpPr txBox="1"/>
          <p:nvPr/>
        </p:nvSpPr>
        <p:spPr>
          <a:xfrm>
            <a:off x="9848398" y="55996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82" name="FACEBOOK"/>
          <p:cNvSpPr txBox="1"/>
          <p:nvPr/>
        </p:nvSpPr>
        <p:spPr>
          <a:xfrm>
            <a:off x="9553919" y="66105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FACEBOOK</a:t>
            </a:r>
          </a:p>
        </p:txBody>
      </p:sp>
      <p:sp>
        <p:nvSpPr>
          <p:cNvPr id="83" name="XXK"/>
          <p:cNvSpPr txBox="1"/>
          <p:nvPr/>
        </p:nvSpPr>
        <p:spPr>
          <a:xfrm>
            <a:off x="9848398" y="7339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84" name="TWITTER"/>
          <p:cNvSpPr txBox="1"/>
          <p:nvPr/>
        </p:nvSpPr>
        <p:spPr>
          <a:xfrm>
            <a:off x="9553919" y="83504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TWITTER</a:t>
            </a:r>
          </a:p>
        </p:txBody>
      </p:sp>
      <p:pic>
        <p:nvPicPr>
          <p:cNvPr id="85"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86" name="SOCIAL MEDIA"/>
          <p:cNvSpPr txBox="1"/>
          <p:nvPr/>
        </p:nvSpPr>
        <p:spPr>
          <a:xfrm>
            <a:off x="9553919" y="758815"/>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SOCIAL MEDIA</a:t>
            </a:r>
          </a:p>
        </p:txBody>
      </p:sp>
      <p:sp>
        <p:nvSpPr>
          <p:cNvPr id="87" name="Rectangle"/>
          <p:cNvSpPr/>
          <p:nvPr/>
        </p:nvSpPr>
        <p:spPr>
          <a:xfrm>
            <a:off x="3456676" y="1673183"/>
            <a:ext cx="6091448" cy="6139949"/>
          </a:xfrm>
          <a:prstGeom prst="rect">
            <a:avLst/>
          </a:prstGeom>
          <a:solidFill>
            <a:srgbClr val="FFFFF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88" name="Let’s Work Together!"/>
          <p:cNvSpPr txBox="1"/>
          <p:nvPr/>
        </p:nvSpPr>
        <p:spPr>
          <a:xfrm>
            <a:off x="-190579" y="521132"/>
            <a:ext cx="6731034" cy="774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spc="-44" sz="4400">
                <a:latin typeface="Helvetica"/>
                <a:ea typeface="Helvetica"/>
                <a:cs typeface="Helvetica"/>
                <a:sym typeface="Helvetica"/>
              </a:defRPr>
            </a:lvl1pPr>
          </a:lstStyle>
          <a:p>
            <a:pPr/>
            <a:r>
              <a:t>Let’s Work Together!</a:t>
            </a:r>
          </a:p>
        </p:txBody>
      </p:sp>
      <p:sp>
        <p:nvSpPr>
          <p:cNvPr id="89" name="INFLUENCER…"/>
          <p:cNvSpPr txBox="1"/>
          <p:nvPr/>
        </p:nvSpPr>
        <p:spPr>
          <a:xfrm>
            <a:off x="555298" y="1750715"/>
            <a:ext cx="4328096" cy="2538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250000"/>
              </a:lnSpc>
              <a:defRPr b="0" spc="120" sz="2000">
                <a:latin typeface="Arial"/>
                <a:ea typeface="Arial"/>
                <a:cs typeface="Arial"/>
                <a:sym typeface="Arial"/>
              </a:defRPr>
            </a:pPr>
            <a:r>
              <a:t>INFLUENCER</a:t>
            </a:r>
          </a:p>
          <a:p>
            <a:pPr algn="l">
              <a:lnSpc>
                <a:spcPct val="250000"/>
              </a:lnSpc>
              <a:defRPr b="0" spc="120" sz="2000">
                <a:latin typeface="Arial"/>
                <a:ea typeface="Arial"/>
                <a:cs typeface="Arial"/>
                <a:sym typeface="Arial"/>
              </a:defRPr>
            </a:pPr>
            <a:r>
              <a:t>WEBSITE.COM</a:t>
            </a:r>
          </a:p>
          <a:p>
            <a:pPr algn="l">
              <a:lnSpc>
                <a:spcPct val="250000"/>
              </a:lnSpc>
              <a:defRPr b="0" spc="120" sz="2000">
                <a:latin typeface="Arial"/>
                <a:ea typeface="Arial"/>
                <a:cs typeface="Arial"/>
                <a:sym typeface="Arial"/>
              </a:defRPr>
            </a:pPr>
            <a:r>
              <a:t>X-XXX-XXX-XXXX</a:t>
            </a:r>
          </a:p>
          <a:p>
            <a:pPr algn="l">
              <a:lnSpc>
                <a:spcPct val="250000"/>
              </a:lnSpc>
              <a:defRPr b="0" spc="120" sz="2000">
                <a:latin typeface="Arial"/>
                <a:ea typeface="Arial"/>
                <a:cs typeface="Arial"/>
                <a:sym typeface="Arial"/>
              </a:defRPr>
            </a:pPr>
            <a:r>
              <a:t>EMAIL@ME.COM</a:t>
            </a:r>
          </a:p>
        </p:txBody>
      </p:sp>
      <p:sp>
        <p:nvSpPr>
          <p:cNvPr id="90" name="@HANDLENAME"/>
          <p:cNvSpPr txBox="1"/>
          <p:nvPr/>
        </p:nvSpPr>
        <p:spPr>
          <a:xfrm>
            <a:off x="9553919" y="1105827"/>
            <a:ext cx="3088838" cy="38539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spc="260" sz="2000">
                <a:latin typeface="Arial"/>
                <a:ea typeface="Arial"/>
                <a:cs typeface="Arial"/>
                <a:sym typeface="Arial"/>
              </a:defRPr>
            </a:lvl1pPr>
          </a:lstStyle>
          <a:p>
            <a:pPr/>
            <a:r>
              <a:t>@HANDLENAME</a:t>
            </a:r>
          </a:p>
        </p:txBody>
      </p:sp>
      <p:sp>
        <p:nvSpPr>
          <p:cNvPr id="91" name="Rectangle"/>
          <p:cNvSpPr/>
          <p:nvPr/>
        </p:nvSpPr>
        <p:spPr>
          <a:xfrm>
            <a:off x="3834243" y="1990004"/>
            <a:ext cx="5336314" cy="6761640"/>
          </a:xfrm>
          <a:prstGeom prst="rect">
            <a:avLst/>
          </a:prstGeom>
          <a:solidFill>
            <a:srgbClr val="F7E0E0"/>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92" name="PLACE IMAGE…"/>
          <p:cNvSpPr txBox="1"/>
          <p:nvPr/>
        </p:nvSpPr>
        <p:spPr>
          <a:xfrm>
            <a:off x="4338353" y="4833941"/>
            <a:ext cx="4328095"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GOLD PG.1">
    <p:spTree>
      <p:nvGrpSpPr>
        <p:cNvPr id="1" name=""/>
        <p:cNvGrpSpPr/>
        <p:nvPr/>
      </p:nvGrpSpPr>
      <p:grpSpPr>
        <a:xfrm>
          <a:off x="0" y="0"/>
          <a:ext cx="0" cy="0"/>
          <a:chOff x="0" y="0"/>
          <a:chExt cx="0" cy="0"/>
        </a:xfrm>
      </p:grpSpPr>
      <p:sp>
        <p:nvSpPr>
          <p:cNvPr id="100" name="Rectangle"/>
          <p:cNvSpPr/>
          <p:nvPr/>
        </p:nvSpPr>
        <p:spPr>
          <a:xfrm>
            <a:off x="1930400" y="665230"/>
            <a:ext cx="5266251" cy="7915703"/>
          </a:xfrm>
          <a:prstGeom prst="rect">
            <a:avLst/>
          </a:prstGeom>
          <a:solidFill>
            <a:srgbClr val="D2A34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01" name="Rectangle"/>
          <p:cNvSpPr/>
          <p:nvPr/>
        </p:nvSpPr>
        <p:spPr>
          <a:xfrm>
            <a:off x="642971" y="1178480"/>
            <a:ext cx="5336314" cy="6761640"/>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02" name="Influencer…"/>
          <p:cNvSpPr txBox="1"/>
          <p:nvPr/>
        </p:nvSpPr>
        <p:spPr>
          <a:xfrm>
            <a:off x="6474313" y="1257251"/>
            <a:ext cx="6731035" cy="2369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defRPr spc="-78" sz="7800">
                <a:latin typeface="Helvetica"/>
                <a:ea typeface="Helvetica"/>
                <a:cs typeface="Helvetica"/>
                <a:sym typeface="Helvetica"/>
              </a:defRPr>
            </a:pPr>
            <a:r>
              <a:t>Influencer</a:t>
            </a:r>
          </a:p>
          <a:p>
            <a:pPr algn="l">
              <a:lnSpc>
                <a:spcPct val="90000"/>
              </a:lnSpc>
              <a:defRPr spc="-78" sz="7800">
                <a:latin typeface="Helvetica"/>
                <a:ea typeface="Helvetica"/>
                <a:cs typeface="Helvetica"/>
                <a:sym typeface="Helvetica"/>
              </a:defRPr>
            </a:pPr>
            <a:r>
              <a:t>Name/Title</a:t>
            </a:r>
          </a:p>
        </p:txBody>
      </p:sp>
      <p:sp>
        <p:nvSpPr>
          <p:cNvPr id="103" name="Blogwebsite.com"/>
          <p:cNvSpPr txBox="1"/>
          <p:nvPr/>
        </p:nvSpPr>
        <p:spPr>
          <a:xfrm>
            <a:off x="7823200" y="4130481"/>
            <a:ext cx="4919533" cy="496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cap="all" spc="224" sz="2800">
                <a:latin typeface="Arial"/>
                <a:ea typeface="Arial"/>
                <a:cs typeface="Arial"/>
                <a:sym typeface="Arial"/>
              </a:defRPr>
            </a:lvl1pPr>
          </a:lstStyle>
          <a:p>
            <a:pPr/>
            <a:r>
              <a:t>Blogwebsite.com</a:t>
            </a:r>
          </a:p>
        </p:txBody>
      </p:sp>
      <p:sp>
        <p:nvSpPr>
          <p:cNvPr id="104" name="+  Keyword / Expertise…"/>
          <p:cNvSpPr txBox="1"/>
          <p:nvPr/>
        </p:nvSpPr>
        <p:spPr>
          <a:xfrm>
            <a:off x="7823200" y="5022307"/>
            <a:ext cx="4328095" cy="33670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p:txBody>
      </p:sp>
      <p:pic>
        <p:nvPicPr>
          <p:cNvPr id="105" name="new_shopstyle_logo_black.png" descr="new_shopstyle_logo_black.png"/>
          <p:cNvPicPr>
            <a:picLocks noChangeAspect="1"/>
          </p:cNvPicPr>
          <p:nvPr/>
        </p:nvPicPr>
        <p:blipFill>
          <a:blip r:embed="rId2">
            <a:extLst/>
          </a:blip>
          <a:stretch>
            <a:fillRect/>
          </a:stretch>
        </p:blipFill>
        <p:spPr>
          <a:xfrm>
            <a:off x="703549" y="9135793"/>
            <a:ext cx="1709979" cy="197450"/>
          </a:xfrm>
          <a:prstGeom prst="rect">
            <a:avLst/>
          </a:prstGeom>
          <a:ln w="12700">
            <a:miter lim="400000"/>
          </a:ln>
        </p:spPr>
      </p:pic>
      <p:sp>
        <p:nvSpPr>
          <p:cNvPr id="106" name="PLACE IMAGE…"/>
          <p:cNvSpPr txBox="1"/>
          <p:nvPr/>
        </p:nvSpPr>
        <p:spPr>
          <a:xfrm>
            <a:off x="1147080" y="4022417"/>
            <a:ext cx="4328096"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sp>
        <p:nvSpPr>
          <p:cNvPr id="10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GOLD PG.2">
    <p:spTree>
      <p:nvGrpSpPr>
        <p:cNvPr id="1" name=""/>
        <p:cNvGrpSpPr/>
        <p:nvPr/>
      </p:nvGrpSpPr>
      <p:grpSpPr>
        <a:xfrm>
          <a:off x="0" y="0"/>
          <a:ext cx="0" cy="0"/>
          <a:chOff x="0" y="0"/>
          <a:chExt cx="0" cy="0"/>
        </a:xfrm>
      </p:grpSpPr>
      <p:pic>
        <p:nvPicPr>
          <p:cNvPr id="114"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115" name="Rectangle"/>
          <p:cNvSpPr/>
          <p:nvPr/>
        </p:nvSpPr>
        <p:spPr>
          <a:xfrm>
            <a:off x="3357601" y="-236004"/>
            <a:ext cx="9954675" cy="10254825"/>
          </a:xfrm>
          <a:prstGeom prst="rect">
            <a:avLst/>
          </a:prstGeom>
          <a:solidFill>
            <a:srgbClr val="D2A34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16" name="XX"/>
          <p:cNvSpPr txBox="1"/>
          <p:nvPr/>
        </p:nvSpPr>
        <p:spPr>
          <a:xfrm>
            <a:off x="450397" y="684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117" name="MONTHLY…"/>
          <p:cNvSpPr txBox="1"/>
          <p:nvPr/>
        </p:nvSpPr>
        <p:spPr>
          <a:xfrm>
            <a:off x="155919" y="16430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UNIQUE VISITORS</a:t>
            </a:r>
          </a:p>
        </p:txBody>
      </p:sp>
      <p:sp>
        <p:nvSpPr>
          <p:cNvPr id="118" name="XX"/>
          <p:cNvSpPr txBox="1"/>
          <p:nvPr/>
        </p:nvSpPr>
        <p:spPr>
          <a:xfrm>
            <a:off x="450397" y="2640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119" name="MONTHLY…"/>
          <p:cNvSpPr txBox="1"/>
          <p:nvPr/>
        </p:nvSpPr>
        <p:spPr>
          <a:xfrm>
            <a:off x="155919" y="35988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PAGE VISITORS</a:t>
            </a:r>
          </a:p>
        </p:txBody>
      </p:sp>
      <p:sp>
        <p:nvSpPr>
          <p:cNvPr id="120" name="XX%"/>
          <p:cNvSpPr txBox="1"/>
          <p:nvPr/>
        </p:nvSpPr>
        <p:spPr>
          <a:xfrm>
            <a:off x="450397" y="4672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121" name="WOMEN / MEN"/>
          <p:cNvSpPr txBox="1"/>
          <p:nvPr/>
        </p:nvSpPr>
        <p:spPr>
          <a:xfrm>
            <a:off x="155919" y="56072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WOMEN / MEN</a:t>
            </a:r>
          </a:p>
        </p:txBody>
      </p:sp>
      <p:sp>
        <p:nvSpPr>
          <p:cNvPr id="122" name="XX-XX"/>
          <p:cNvSpPr txBox="1"/>
          <p:nvPr/>
        </p:nvSpPr>
        <p:spPr>
          <a:xfrm>
            <a:off x="450397" y="65013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XX-XX</a:t>
            </a:r>
          </a:p>
        </p:txBody>
      </p:sp>
      <p:sp>
        <p:nvSpPr>
          <p:cNvPr id="123" name="AGE RANGE"/>
          <p:cNvSpPr txBox="1"/>
          <p:nvPr/>
        </p:nvSpPr>
        <p:spPr>
          <a:xfrm>
            <a:off x="155919" y="74360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AGE RANGE</a:t>
            </a:r>
          </a:p>
        </p:txBody>
      </p:sp>
      <p:pic>
        <p:nvPicPr>
          <p:cNvPr id="124"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125" name="Line"/>
          <p:cNvSpPr/>
          <p:nvPr/>
        </p:nvSpPr>
        <p:spPr>
          <a:xfrm>
            <a:off x="3988148" y="4825866"/>
            <a:ext cx="8178829" cy="1"/>
          </a:xfrm>
          <a:prstGeom prst="line">
            <a:avLst/>
          </a:prstGeom>
          <a:ln w="635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26" name="BRANDS I’VE WORKED WITH"/>
          <p:cNvSpPr txBox="1"/>
          <p:nvPr/>
        </p:nvSpPr>
        <p:spPr>
          <a:xfrm>
            <a:off x="6609343" y="5060788"/>
            <a:ext cx="3088839" cy="2989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82" sz="1400">
                <a:latin typeface="Arial"/>
                <a:ea typeface="Arial"/>
                <a:cs typeface="Arial"/>
                <a:sym typeface="Arial"/>
              </a:defRPr>
            </a:lvl1pPr>
          </a:lstStyle>
          <a:p>
            <a:pPr/>
            <a:r>
              <a:t>BRANDS I’VE WORKED WITH</a:t>
            </a:r>
          </a:p>
        </p:txBody>
      </p:sp>
      <p:sp>
        <p:nvSpPr>
          <p:cNvPr id="127" name="Brief Bio"/>
          <p:cNvSpPr txBox="1"/>
          <p:nvPr/>
        </p:nvSpPr>
        <p:spPr>
          <a:xfrm>
            <a:off x="4341839" y="754618"/>
            <a:ext cx="3341282" cy="635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90000"/>
              </a:lnSpc>
              <a:defRPr spc="-35" sz="3500">
                <a:latin typeface="Helvetica"/>
                <a:ea typeface="Helvetica"/>
                <a:cs typeface="Helvetica"/>
                <a:sym typeface="Helvetica"/>
              </a:defRPr>
            </a:lvl1pPr>
          </a:lstStyle>
          <a:p>
            <a:pPr/>
            <a:r>
              <a:t>Brief Bio</a:t>
            </a:r>
          </a:p>
        </p:txBody>
      </p:sp>
      <p:sp>
        <p:nvSpPr>
          <p:cNvPr id="128" name="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
          <p:cNvSpPr txBox="1"/>
          <p:nvPr/>
        </p:nvSpPr>
        <p:spPr>
          <a:xfrm>
            <a:off x="4338352" y="1737839"/>
            <a:ext cx="7478420" cy="23423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50000"/>
              </a:lnSpc>
              <a:defRPr b="0" sz="1800">
                <a:latin typeface="Arial"/>
                <a:ea typeface="Arial"/>
                <a:cs typeface="Arial"/>
                <a:sym typeface="Arial"/>
              </a:defRPr>
            </a:lvl1pPr>
          </a:lstStyle>
          <a:p>
            <a:pPr/>
            <a:r>
              <a:t>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a:t>
            </a:r>
          </a:p>
        </p:txBody>
      </p:sp>
      <p:sp>
        <p:nvSpPr>
          <p:cNvPr id="129" name="Rectangle"/>
          <p:cNvSpPr/>
          <p:nvPr/>
        </p:nvSpPr>
        <p:spPr>
          <a:xfrm>
            <a:off x="4528858" y="5597125"/>
            <a:ext cx="1942206" cy="1073766"/>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30" name="PLACE BRAND…"/>
          <p:cNvSpPr txBox="1"/>
          <p:nvPr/>
        </p:nvSpPr>
        <p:spPr>
          <a:xfrm>
            <a:off x="4521630"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131" name="Rectangle"/>
          <p:cNvSpPr/>
          <p:nvPr/>
        </p:nvSpPr>
        <p:spPr>
          <a:xfrm>
            <a:off x="7182659" y="5597125"/>
            <a:ext cx="1942206" cy="1073766"/>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32" name="PLACE BRAND…"/>
          <p:cNvSpPr txBox="1"/>
          <p:nvPr/>
        </p:nvSpPr>
        <p:spPr>
          <a:xfrm>
            <a:off x="7175431"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133" name="Rectangle"/>
          <p:cNvSpPr/>
          <p:nvPr/>
        </p:nvSpPr>
        <p:spPr>
          <a:xfrm>
            <a:off x="9836461" y="5593318"/>
            <a:ext cx="1942206" cy="1073766"/>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34" name="PLACE BRAND…"/>
          <p:cNvSpPr txBox="1"/>
          <p:nvPr/>
        </p:nvSpPr>
        <p:spPr>
          <a:xfrm>
            <a:off x="9829234" y="5843026"/>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135" name="Rectangle"/>
          <p:cNvSpPr/>
          <p:nvPr/>
        </p:nvSpPr>
        <p:spPr>
          <a:xfrm>
            <a:off x="4528858" y="6919765"/>
            <a:ext cx="1942206" cy="1073767"/>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36" name="PLACE BRAND…"/>
          <p:cNvSpPr txBox="1"/>
          <p:nvPr/>
        </p:nvSpPr>
        <p:spPr>
          <a:xfrm>
            <a:off x="4521630"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137" name="Rectangle"/>
          <p:cNvSpPr/>
          <p:nvPr/>
        </p:nvSpPr>
        <p:spPr>
          <a:xfrm>
            <a:off x="7182659" y="6919765"/>
            <a:ext cx="1942206" cy="1073767"/>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38" name="PLACE BRAND…"/>
          <p:cNvSpPr txBox="1"/>
          <p:nvPr/>
        </p:nvSpPr>
        <p:spPr>
          <a:xfrm>
            <a:off x="7175431"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139" name="Rectangle"/>
          <p:cNvSpPr/>
          <p:nvPr/>
        </p:nvSpPr>
        <p:spPr>
          <a:xfrm>
            <a:off x="9836461" y="6915959"/>
            <a:ext cx="1942206" cy="1073766"/>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40" name="PLACE BRAND…"/>
          <p:cNvSpPr txBox="1"/>
          <p:nvPr/>
        </p:nvSpPr>
        <p:spPr>
          <a:xfrm>
            <a:off x="9829234" y="7165667"/>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141" name="Rectangle"/>
          <p:cNvSpPr/>
          <p:nvPr/>
        </p:nvSpPr>
        <p:spPr>
          <a:xfrm>
            <a:off x="4528858" y="8238601"/>
            <a:ext cx="1942206" cy="1073766"/>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42" name="PLACE BRAND…"/>
          <p:cNvSpPr txBox="1"/>
          <p:nvPr/>
        </p:nvSpPr>
        <p:spPr>
          <a:xfrm>
            <a:off x="4521630"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143" name="Rectangle"/>
          <p:cNvSpPr/>
          <p:nvPr/>
        </p:nvSpPr>
        <p:spPr>
          <a:xfrm>
            <a:off x="7182659" y="8238601"/>
            <a:ext cx="1942206" cy="1073766"/>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44" name="PLACE BRAND…"/>
          <p:cNvSpPr txBox="1"/>
          <p:nvPr/>
        </p:nvSpPr>
        <p:spPr>
          <a:xfrm>
            <a:off x="7175431"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145" name="Rectangle"/>
          <p:cNvSpPr/>
          <p:nvPr/>
        </p:nvSpPr>
        <p:spPr>
          <a:xfrm>
            <a:off x="9836461" y="8234794"/>
            <a:ext cx="1942206" cy="1073766"/>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46" name="PLACE BRAND…"/>
          <p:cNvSpPr txBox="1"/>
          <p:nvPr/>
        </p:nvSpPr>
        <p:spPr>
          <a:xfrm>
            <a:off x="9829234" y="8484503"/>
            <a:ext cx="1956661"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GOLD PG.3">
    <p:spTree>
      <p:nvGrpSpPr>
        <p:cNvPr id="1" name=""/>
        <p:cNvGrpSpPr/>
        <p:nvPr/>
      </p:nvGrpSpPr>
      <p:grpSpPr>
        <a:xfrm>
          <a:off x="0" y="0"/>
          <a:ext cx="0" cy="0"/>
          <a:chOff x="0" y="0"/>
          <a:chExt cx="0" cy="0"/>
        </a:xfrm>
      </p:grpSpPr>
      <p:sp>
        <p:nvSpPr>
          <p:cNvPr id="154" name="Rectangle"/>
          <p:cNvSpPr/>
          <p:nvPr/>
        </p:nvSpPr>
        <p:spPr>
          <a:xfrm>
            <a:off x="-205931" y="-310932"/>
            <a:ext cx="6761738" cy="10260579"/>
          </a:xfrm>
          <a:prstGeom prst="rect">
            <a:avLst/>
          </a:prstGeom>
          <a:solidFill>
            <a:srgbClr val="D2A34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155"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156" name="XXK"/>
          <p:cNvSpPr txBox="1"/>
          <p:nvPr/>
        </p:nvSpPr>
        <p:spPr>
          <a:xfrm>
            <a:off x="9848398" y="21579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157" name="INSTAGRAM"/>
          <p:cNvSpPr txBox="1"/>
          <p:nvPr/>
        </p:nvSpPr>
        <p:spPr>
          <a:xfrm>
            <a:off x="9553919" y="31688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INSTAGRAM</a:t>
            </a:r>
          </a:p>
        </p:txBody>
      </p:sp>
      <p:sp>
        <p:nvSpPr>
          <p:cNvPr id="158" name="XXK"/>
          <p:cNvSpPr txBox="1"/>
          <p:nvPr/>
        </p:nvSpPr>
        <p:spPr>
          <a:xfrm>
            <a:off x="9848398" y="3859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159" name="PINTEREST"/>
          <p:cNvSpPr txBox="1"/>
          <p:nvPr/>
        </p:nvSpPr>
        <p:spPr>
          <a:xfrm>
            <a:off x="9553919" y="48706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PINTEREST</a:t>
            </a:r>
          </a:p>
        </p:txBody>
      </p:sp>
      <p:sp>
        <p:nvSpPr>
          <p:cNvPr id="160" name="XXK"/>
          <p:cNvSpPr txBox="1"/>
          <p:nvPr/>
        </p:nvSpPr>
        <p:spPr>
          <a:xfrm>
            <a:off x="9848398" y="55996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161" name="FACEBOOK"/>
          <p:cNvSpPr txBox="1"/>
          <p:nvPr/>
        </p:nvSpPr>
        <p:spPr>
          <a:xfrm>
            <a:off x="9553919" y="66105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FACEBOOK</a:t>
            </a:r>
          </a:p>
        </p:txBody>
      </p:sp>
      <p:sp>
        <p:nvSpPr>
          <p:cNvPr id="162" name="XXK"/>
          <p:cNvSpPr txBox="1"/>
          <p:nvPr/>
        </p:nvSpPr>
        <p:spPr>
          <a:xfrm>
            <a:off x="9848398" y="7339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163" name="TWITTER"/>
          <p:cNvSpPr txBox="1"/>
          <p:nvPr/>
        </p:nvSpPr>
        <p:spPr>
          <a:xfrm>
            <a:off x="9553919" y="83504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TWITTER</a:t>
            </a:r>
          </a:p>
        </p:txBody>
      </p:sp>
      <p:pic>
        <p:nvPicPr>
          <p:cNvPr id="164"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165" name="SOCIAL MEDIA"/>
          <p:cNvSpPr txBox="1"/>
          <p:nvPr/>
        </p:nvSpPr>
        <p:spPr>
          <a:xfrm>
            <a:off x="9553919" y="758815"/>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SOCIAL MEDIA</a:t>
            </a:r>
          </a:p>
        </p:txBody>
      </p:sp>
      <p:sp>
        <p:nvSpPr>
          <p:cNvPr id="166" name="Rectangle"/>
          <p:cNvSpPr/>
          <p:nvPr/>
        </p:nvSpPr>
        <p:spPr>
          <a:xfrm>
            <a:off x="3456676" y="1673183"/>
            <a:ext cx="6091448" cy="6139949"/>
          </a:xfrm>
          <a:prstGeom prst="rect">
            <a:avLst/>
          </a:prstGeom>
          <a:solidFill>
            <a:srgbClr val="FFFFF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67" name="Let’s Work Together!"/>
          <p:cNvSpPr txBox="1"/>
          <p:nvPr/>
        </p:nvSpPr>
        <p:spPr>
          <a:xfrm>
            <a:off x="-190579" y="521132"/>
            <a:ext cx="6731034" cy="774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spc="-44" sz="4400">
                <a:latin typeface="Helvetica"/>
                <a:ea typeface="Helvetica"/>
                <a:cs typeface="Helvetica"/>
                <a:sym typeface="Helvetica"/>
              </a:defRPr>
            </a:lvl1pPr>
          </a:lstStyle>
          <a:p>
            <a:pPr/>
            <a:r>
              <a:t>Let’s Work Together!</a:t>
            </a:r>
          </a:p>
        </p:txBody>
      </p:sp>
      <p:sp>
        <p:nvSpPr>
          <p:cNvPr id="168" name="INFLUENCER…"/>
          <p:cNvSpPr txBox="1"/>
          <p:nvPr/>
        </p:nvSpPr>
        <p:spPr>
          <a:xfrm>
            <a:off x="555298" y="1750715"/>
            <a:ext cx="4328096" cy="2538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250000"/>
              </a:lnSpc>
              <a:defRPr b="0" spc="120" sz="2000">
                <a:latin typeface="Arial"/>
                <a:ea typeface="Arial"/>
                <a:cs typeface="Arial"/>
                <a:sym typeface="Arial"/>
              </a:defRPr>
            </a:pPr>
            <a:r>
              <a:t>INFLUENCER</a:t>
            </a:r>
          </a:p>
          <a:p>
            <a:pPr algn="l">
              <a:lnSpc>
                <a:spcPct val="250000"/>
              </a:lnSpc>
              <a:defRPr b="0" spc="120" sz="2000">
                <a:latin typeface="Arial"/>
                <a:ea typeface="Arial"/>
                <a:cs typeface="Arial"/>
                <a:sym typeface="Arial"/>
              </a:defRPr>
            </a:pPr>
            <a:r>
              <a:t>WEBSITE.COM</a:t>
            </a:r>
          </a:p>
          <a:p>
            <a:pPr algn="l">
              <a:lnSpc>
                <a:spcPct val="250000"/>
              </a:lnSpc>
              <a:defRPr b="0" spc="120" sz="2000">
                <a:latin typeface="Arial"/>
                <a:ea typeface="Arial"/>
                <a:cs typeface="Arial"/>
                <a:sym typeface="Arial"/>
              </a:defRPr>
            </a:pPr>
            <a:r>
              <a:t>X-XXX-XXX-XXXX</a:t>
            </a:r>
          </a:p>
          <a:p>
            <a:pPr algn="l">
              <a:lnSpc>
                <a:spcPct val="250000"/>
              </a:lnSpc>
              <a:defRPr b="0" spc="120" sz="2000">
                <a:latin typeface="Arial"/>
                <a:ea typeface="Arial"/>
                <a:cs typeface="Arial"/>
                <a:sym typeface="Arial"/>
              </a:defRPr>
            </a:pPr>
            <a:r>
              <a:t>EMAIL@ME.COM</a:t>
            </a:r>
          </a:p>
        </p:txBody>
      </p:sp>
      <p:sp>
        <p:nvSpPr>
          <p:cNvPr id="169" name="@HANDLENAME"/>
          <p:cNvSpPr txBox="1"/>
          <p:nvPr/>
        </p:nvSpPr>
        <p:spPr>
          <a:xfrm>
            <a:off x="9553919" y="1105827"/>
            <a:ext cx="3088838" cy="38539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spc="260" sz="2000">
                <a:latin typeface="Arial"/>
                <a:ea typeface="Arial"/>
                <a:cs typeface="Arial"/>
                <a:sym typeface="Arial"/>
              </a:defRPr>
            </a:lvl1pPr>
          </a:lstStyle>
          <a:p>
            <a:pPr/>
            <a:r>
              <a:t>@HANDLENAME</a:t>
            </a:r>
          </a:p>
        </p:txBody>
      </p:sp>
      <p:sp>
        <p:nvSpPr>
          <p:cNvPr id="170" name="Rectangle"/>
          <p:cNvSpPr/>
          <p:nvPr/>
        </p:nvSpPr>
        <p:spPr>
          <a:xfrm>
            <a:off x="3834243" y="1990004"/>
            <a:ext cx="5336314" cy="6761640"/>
          </a:xfrm>
          <a:prstGeom prst="rect">
            <a:avLst/>
          </a:prstGeom>
          <a:solidFill>
            <a:srgbClr val="E7CC9B"/>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71" name="PLACE IMAGE…"/>
          <p:cNvSpPr txBox="1"/>
          <p:nvPr/>
        </p:nvSpPr>
        <p:spPr>
          <a:xfrm>
            <a:off x="4338353" y="4833941"/>
            <a:ext cx="4328095"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sp>
        <p:nvSpPr>
          <p:cNvPr id="1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KY PG.1">
    <p:spTree>
      <p:nvGrpSpPr>
        <p:cNvPr id="1" name=""/>
        <p:cNvGrpSpPr/>
        <p:nvPr/>
      </p:nvGrpSpPr>
      <p:grpSpPr>
        <a:xfrm>
          <a:off x="0" y="0"/>
          <a:ext cx="0" cy="0"/>
          <a:chOff x="0" y="0"/>
          <a:chExt cx="0" cy="0"/>
        </a:xfrm>
      </p:grpSpPr>
      <p:sp>
        <p:nvSpPr>
          <p:cNvPr id="179" name="Rectangle"/>
          <p:cNvSpPr/>
          <p:nvPr/>
        </p:nvSpPr>
        <p:spPr>
          <a:xfrm>
            <a:off x="1930400" y="665230"/>
            <a:ext cx="5266251" cy="7915703"/>
          </a:xfrm>
          <a:prstGeom prst="rect">
            <a:avLst/>
          </a:prstGeom>
          <a:solidFill>
            <a:srgbClr val="C0DAF0"/>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80" name="Rectangle"/>
          <p:cNvSpPr/>
          <p:nvPr/>
        </p:nvSpPr>
        <p:spPr>
          <a:xfrm>
            <a:off x="642971" y="1178480"/>
            <a:ext cx="5336314" cy="6761640"/>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81" name="Influencer…"/>
          <p:cNvSpPr txBox="1"/>
          <p:nvPr/>
        </p:nvSpPr>
        <p:spPr>
          <a:xfrm>
            <a:off x="6474313" y="1257251"/>
            <a:ext cx="6731035" cy="2369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defRPr spc="-78" sz="7800">
                <a:latin typeface="Helvetica"/>
                <a:ea typeface="Helvetica"/>
                <a:cs typeface="Helvetica"/>
                <a:sym typeface="Helvetica"/>
              </a:defRPr>
            </a:pPr>
            <a:r>
              <a:t>Influencer</a:t>
            </a:r>
          </a:p>
          <a:p>
            <a:pPr algn="l">
              <a:lnSpc>
                <a:spcPct val="90000"/>
              </a:lnSpc>
              <a:defRPr spc="-78" sz="7800">
                <a:latin typeface="Helvetica"/>
                <a:ea typeface="Helvetica"/>
                <a:cs typeface="Helvetica"/>
                <a:sym typeface="Helvetica"/>
              </a:defRPr>
            </a:pPr>
            <a:r>
              <a:t>Name/Title</a:t>
            </a:r>
          </a:p>
        </p:txBody>
      </p:sp>
      <p:sp>
        <p:nvSpPr>
          <p:cNvPr id="182" name="Blogwebsite.com"/>
          <p:cNvSpPr txBox="1"/>
          <p:nvPr/>
        </p:nvSpPr>
        <p:spPr>
          <a:xfrm>
            <a:off x="7823200" y="4130481"/>
            <a:ext cx="4919533" cy="496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cap="all" spc="224" sz="2800">
                <a:latin typeface="Arial"/>
                <a:ea typeface="Arial"/>
                <a:cs typeface="Arial"/>
                <a:sym typeface="Arial"/>
              </a:defRPr>
            </a:lvl1pPr>
          </a:lstStyle>
          <a:p>
            <a:pPr/>
            <a:r>
              <a:t>Blogwebsite.com</a:t>
            </a:r>
          </a:p>
        </p:txBody>
      </p:sp>
      <p:sp>
        <p:nvSpPr>
          <p:cNvPr id="183" name="+  Keyword / Expertise…"/>
          <p:cNvSpPr txBox="1"/>
          <p:nvPr/>
        </p:nvSpPr>
        <p:spPr>
          <a:xfrm>
            <a:off x="7823200" y="5022307"/>
            <a:ext cx="4328095" cy="33670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p:txBody>
      </p:sp>
      <p:pic>
        <p:nvPicPr>
          <p:cNvPr id="184" name="new_shopstyle_logo_black.png" descr="new_shopstyle_logo_black.png"/>
          <p:cNvPicPr>
            <a:picLocks noChangeAspect="1"/>
          </p:cNvPicPr>
          <p:nvPr/>
        </p:nvPicPr>
        <p:blipFill>
          <a:blip r:embed="rId2">
            <a:extLst/>
          </a:blip>
          <a:stretch>
            <a:fillRect/>
          </a:stretch>
        </p:blipFill>
        <p:spPr>
          <a:xfrm>
            <a:off x="703549" y="9135793"/>
            <a:ext cx="1709979" cy="197450"/>
          </a:xfrm>
          <a:prstGeom prst="rect">
            <a:avLst/>
          </a:prstGeom>
          <a:ln w="12700">
            <a:miter lim="400000"/>
          </a:ln>
        </p:spPr>
      </p:pic>
      <p:sp>
        <p:nvSpPr>
          <p:cNvPr id="185" name="PLACE IMAGE…"/>
          <p:cNvSpPr txBox="1"/>
          <p:nvPr/>
        </p:nvSpPr>
        <p:spPr>
          <a:xfrm>
            <a:off x="1147080" y="4022417"/>
            <a:ext cx="4328096"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sp>
        <p:nvSpPr>
          <p:cNvPr id="1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KY PG.2">
    <p:spTree>
      <p:nvGrpSpPr>
        <p:cNvPr id="1" name=""/>
        <p:cNvGrpSpPr/>
        <p:nvPr/>
      </p:nvGrpSpPr>
      <p:grpSpPr>
        <a:xfrm>
          <a:off x="0" y="0"/>
          <a:ext cx="0" cy="0"/>
          <a:chOff x="0" y="0"/>
          <a:chExt cx="0" cy="0"/>
        </a:xfrm>
      </p:grpSpPr>
      <p:pic>
        <p:nvPicPr>
          <p:cNvPr id="193"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194" name="Rectangle"/>
          <p:cNvSpPr/>
          <p:nvPr/>
        </p:nvSpPr>
        <p:spPr>
          <a:xfrm>
            <a:off x="3357601" y="-236004"/>
            <a:ext cx="9954675" cy="10254825"/>
          </a:xfrm>
          <a:prstGeom prst="rect">
            <a:avLst/>
          </a:prstGeom>
          <a:solidFill>
            <a:srgbClr val="C0DAF0"/>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95" name="XX"/>
          <p:cNvSpPr txBox="1"/>
          <p:nvPr/>
        </p:nvSpPr>
        <p:spPr>
          <a:xfrm>
            <a:off x="450397" y="684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196" name="MONTHLY…"/>
          <p:cNvSpPr txBox="1"/>
          <p:nvPr/>
        </p:nvSpPr>
        <p:spPr>
          <a:xfrm>
            <a:off x="155919" y="16430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UNIQUE VISITORS</a:t>
            </a:r>
          </a:p>
        </p:txBody>
      </p:sp>
      <p:sp>
        <p:nvSpPr>
          <p:cNvPr id="197" name="XX"/>
          <p:cNvSpPr txBox="1"/>
          <p:nvPr/>
        </p:nvSpPr>
        <p:spPr>
          <a:xfrm>
            <a:off x="450397" y="2640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198" name="MONTHLY…"/>
          <p:cNvSpPr txBox="1"/>
          <p:nvPr/>
        </p:nvSpPr>
        <p:spPr>
          <a:xfrm>
            <a:off x="155919" y="3598815"/>
            <a:ext cx="3088838" cy="569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50000"/>
              </a:lnSpc>
              <a:defRPr b="0" spc="169" sz="1300">
                <a:latin typeface="Arial"/>
                <a:ea typeface="Arial"/>
                <a:cs typeface="Arial"/>
                <a:sym typeface="Arial"/>
              </a:defRPr>
            </a:pPr>
            <a:r>
              <a:t>MONTHLY </a:t>
            </a:r>
          </a:p>
          <a:p>
            <a:pPr>
              <a:lnSpc>
                <a:spcPct val="150000"/>
              </a:lnSpc>
              <a:defRPr b="0" spc="169" sz="1300">
                <a:latin typeface="Arial"/>
                <a:ea typeface="Arial"/>
                <a:cs typeface="Arial"/>
                <a:sym typeface="Arial"/>
              </a:defRPr>
            </a:pPr>
            <a:r>
              <a:t>PAGE VISITORS</a:t>
            </a:r>
          </a:p>
        </p:txBody>
      </p:sp>
      <p:sp>
        <p:nvSpPr>
          <p:cNvPr id="199" name="XX%"/>
          <p:cNvSpPr txBox="1"/>
          <p:nvPr/>
        </p:nvSpPr>
        <p:spPr>
          <a:xfrm>
            <a:off x="450397" y="4672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a:t>
            </a:r>
          </a:p>
        </p:txBody>
      </p:sp>
      <p:sp>
        <p:nvSpPr>
          <p:cNvPr id="200" name="WOMEN / MEN"/>
          <p:cNvSpPr txBox="1"/>
          <p:nvPr/>
        </p:nvSpPr>
        <p:spPr>
          <a:xfrm>
            <a:off x="155919" y="56072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WOMEN / MEN</a:t>
            </a:r>
          </a:p>
        </p:txBody>
      </p:sp>
      <p:sp>
        <p:nvSpPr>
          <p:cNvPr id="201" name="XX-XX"/>
          <p:cNvSpPr txBox="1"/>
          <p:nvPr/>
        </p:nvSpPr>
        <p:spPr>
          <a:xfrm>
            <a:off x="450397" y="65013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XX-XX</a:t>
            </a:r>
          </a:p>
        </p:txBody>
      </p:sp>
      <p:sp>
        <p:nvSpPr>
          <p:cNvPr id="202" name="AGE RANGE"/>
          <p:cNvSpPr txBox="1"/>
          <p:nvPr/>
        </p:nvSpPr>
        <p:spPr>
          <a:xfrm>
            <a:off x="155919" y="74360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AGE RANGE</a:t>
            </a:r>
          </a:p>
        </p:txBody>
      </p:sp>
      <p:pic>
        <p:nvPicPr>
          <p:cNvPr id="203"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204" name="Line"/>
          <p:cNvSpPr/>
          <p:nvPr/>
        </p:nvSpPr>
        <p:spPr>
          <a:xfrm>
            <a:off x="3988148" y="4825866"/>
            <a:ext cx="8178829" cy="1"/>
          </a:xfrm>
          <a:prstGeom prst="line">
            <a:avLst/>
          </a:prstGeom>
          <a:ln w="635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05" name="BRANDS I’VE WORKED WITH"/>
          <p:cNvSpPr txBox="1"/>
          <p:nvPr/>
        </p:nvSpPr>
        <p:spPr>
          <a:xfrm>
            <a:off x="6609343" y="5060788"/>
            <a:ext cx="3088839" cy="2989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82" sz="1400">
                <a:latin typeface="Arial"/>
                <a:ea typeface="Arial"/>
                <a:cs typeface="Arial"/>
                <a:sym typeface="Arial"/>
              </a:defRPr>
            </a:lvl1pPr>
          </a:lstStyle>
          <a:p>
            <a:pPr/>
            <a:r>
              <a:t>BRANDS I’VE WORKED WITH</a:t>
            </a:r>
          </a:p>
        </p:txBody>
      </p:sp>
      <p:sp>
        <p:nvSpPr>
          <p:cNvPr id="206" name="Brief Bio"/>
          <p:cNvSpPr txBox="1"/>
          <p:nvPr/>
        </p:nvSpPr>
        <p:spPr>
          <a:xfrm>
            <a:off x="4341839" y="754618"/>
            <a:ext cx="3341282" cy="635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90000"/>
              </a:lnSpc>
              <a:defRPr spc="-35" sz="3500">
                <a:latin typeface="Helvetica"/>
                <a:ea typeface="Helvetica"/>
                <a:cs typeface="Helvetica"/>
                <a:sym typeface="Helvetica"/>
              </a:defRPr>
            </a:lvl1pPr>
          </a:lstStyle>
          <a:p>
            <a:pPr/>
            <a:r>
              <a:t>Brief Bio</a:t>
            </a:r>
          </a:p>
        </p:txBody>
      </p:sp>
      <p:sp>
        <p:nvSpPr>
          <p:cNvPr id="207" name="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
          <p:cNvSpPr txBox="1"/>
          <p:nvPr/>
        </p:nvSpPr>
        <p:spPr>
          <a:xfrm>
            <a:off x="4338352" y="1737839"/>
            <a:ext cx="7478420" cy="23423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50000"/>
              </a:lnSpc>
              <a:defRPr b="0" sz="1800">
                <a:latin typeface="Arial"/>
                <a:ea typeface="Arial"/>
                <a:cs typeface="Arial"/>
                <a:sym typeface="Arial"/>
              </a:defRPr>
            </a:lvl1pPr>
          </a:lstStyle>
          <a:p>
            <a:pPr/>
            <a:r>
              <a:t>Ro cus aces magnis miligniendis es aut vollabo rehent quodis di cusae pa culparumet aut audaect otassint facepta quatect istiis audam, occus non pa corepudit re volupta dolorehent ad mi, nit, earum et lam, ni unt fuga. Ut rent ut quam, qui nimagnate vellique lant labo. Ide cum, enihiliquam quam quatquame iumque cullabo. Dae mo deriam fugia prae pelent, nullore ptatusam autem hil il.</a:t>
            </a:r>
          </a:p>
        </p:txBody>
      </p:sp>
      <p:sp>
        <p:nvSpPr>
          <p:cNvPr id="208" name="Rectangle"/>
          <p:cNvSpPr/>
          <p:nvPr/>
        </p:nvSpPr>
        <p:spPr>
          <a:xfrm>
            <a:off x="4528858" y="5597125"/>
            <a:ext cx="1942206" cy="1073766"/>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09" name="PLACE BRAND…"/>
          <p:cNvSpPr txBox="1"/>
          <p:nvPr/>
        </p:nvSpPr>
        <p:spPr>
          <a:xfrm>
            <a:off x="4521630"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10" name="Rectangle"/>
          <p:cNvSpPr/>
          <p:nvPr/>
        </p:nvSpPr>
        <p:spPr>
          <a:xfrm>
            <a:off x="7182659" y="5597125"/>
            <a:ext cx="1942206" cy="1073766"/>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11" name="PLACE BRAND…"/>
          <p:cNvSpPr txBox="1"/>
          <p:nvPr/>
        </p:nvSpPr>
        <p:spPr>
          <a:xfrm>
            <a:off x="7175431" y="5846833"/>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12" name="Rectangle"/>
          <p:cNvSpPr/>
          <p:nvPr/>
        </p:nvSpPr>
        <p:spPr>
          <a:xfrm>
            <a:off x="9836461" y="5593318"/>
            <a:ext cx="1942206" cy="1073766"/>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13" name="PLACE BRAND…"/>
          <p:cNvSpPr txBox="1"/>
          <p:nvPr/>
        </p:nvSpPr>
        <p:spPr>
          <a:xfrm>
            <a:off x="9829234" y="5843026"/>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14" name="Rectangle"/>
          <p:cNvSpPr/>
          <p:nvPr/>
        </p:nvSpPr>
        <p:spPr>
          <a:xfrm>
            <a:off x="4528858" y="6919765"/>
            <a:ext cx="1942206" cy="1073767"/>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15" name="PLACE BRAND…"/>
          <p:cNvSpPr txBox="1"/>
          <p:nvPr/>
        </p:nvSpPr>
        <p:spPr>
          <a:xfrm>
            <a:off x="4521630"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16" name="Rectangle"/>
          <p:cNvSpPr/>
          <p:nvPr/>
        </p:nvSpPr>
        <p:spPr>
          <a:xfrm>
            <a:off x="7182659" y="6919765"/>
            <a:ext cx="1942206" cy="1073767"/>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17" name="PLACE BRAND…"/>
          <p:cNvSpPr txBox="1"/>
          <p:nvPr/>
        </p:nvSpPr>
        <p:spPr>
          <a:xfrm>
            <a:off x="7175431" y="7169474"/>
            <a:ext cx="1956662"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18" name="Rectangle"/>
          <p:cNvSpPr/>
          <p:nvPr/>
        </p:nvSpPr>
        <p:spPr>
          <a:xfrm>
            <a:off x="9836461" y="6915959"/>
            <a:ext cx="1942206" cy="1073766"/>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19" name="PLACE BRAND…"/>
          <p:cNvSpPr txBox="1"/>
          <p:nvPr/>
        </p:nvSpPr>
        <p:spPr>
          <a:xfrm>
            <a:off x="9829234" y="7165667"/>
            <a:ext cx="1956661" cy="5743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20" name="Rectangle"/>
          <p:cNvSpPr/>
          <p:nvPr/>
        </p:nvSpPr>
        <p:spPr>
          <a:xfrm>
            <a:off x="4528858" y="8238601"/>
            <a:ext cx="1942206" cy="1073766"/>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21" name="PLACE BRAND…"/>
          <p:cNvSpPr txBox="1"/>
          <p:nvPr/>
        </p:nvSpPr>
        <p:spPr>
          <a:xfrm>
            <a:off x="4521630"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22" name="Rectangle"/>
          <p:cNvSpPr/>
          <p:nvPr/>
        </p:nvSpPr>
        <p:spPr>
          <a:xfrm>
            <a:off x="7182659" y="8238601"/>
            <a:ext cx="1942206" cy="1073766"/>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23" name="PLACE BRAND…"/>
          <p:cNvSpPr txBox="1"/>
          <p:nvPr/>
        </p:nvSpPr>
        <p:spPr>
          <a:xfrm>
            <a:off x="7175431" y="8488309"/>
            <a:ext cx="1956662"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24" name="Rectangle"/>
          <p:cNvSpPr/>
          <p:nvPr/>
        </p:nvSpPr>
        <p:spPr>
          <a:xfrm>
            <a:off x="9836461" y="8234794"/>
            <a:ext cx="1942206" cy="1073766"/>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25" name="PLACE BRAND…"/>
          <p:cNvSpPr txBox="1"/>
          <p:nvPr/>
        </p:nvSpPr>
        <p:spPr>
          <a:xfrm>
            <a:off x="9829234" y="8484503"/>
            <a:ext cx="1956661" cy="5743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16" sz="1600">
                <a:latin typeface="Arial"/>
                <a:ea typeface="Arial"/>
                <a:cs typeface="Arial"/>
                <a:sym typeface="Arial"/>
              </a:defRPr>
            </a:pPr>
            <a:r>
              <a:t>PLACE BRAND </a:t>
            </a:r>
          </a:p>
          <a:p>
            <a:pPr>
              <a:lnSpc>
                <a:spcPct val="110000"/>
              </a:lnSpc>
              <a:defRPr b="0" spc="-16" sz="1600">
                <a:latin typeface="Arial"/>
                <a:ea typeface="Arial"/>
                <a:cs typeface="Arial"/>
                <a:sym typeface="Arial"/>
              </a:defRPr>
            </a:pPr>
            <a:r>
              <a:t>LOGO HERE</a:t>
            </a:r>
          </a:p>
        </p:txBody>
      </p:sp>
      <p:sp>
        <p:nvSpPr>
          <p:cNvPr id="2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KY PG.3">
    <p:spTree>
      <p:nvGrpSpPr>
        <p:cNvPr id="1" name=""/>
        <p:cNvGrpSpPr/>
        <p:nvPr/>
      </p:nvGrpSpPr>
      <p:grpSpPr>
        <a:xfrm>
          <a:off x="0" y="0"/>
          <a:ext cx="0" cy="0"/>
          <a:chOff x="0" y="0"/>
          <a:chExt cx="0" cy="0"/>
        </a:xfrm>
      </p:grpSpPr>
      <p:sp>
        <p:nvSpPr>
          <p:cNvPr id="233" name="Rectangle"/>
          <p:cNvSpPr/>
          <p:nvPr/>
        </p:nvSpPr>
        <p:spPr>
          <a:xfrm>
            <a:off x="-205931" y="-310932"/>
            <a:ext cx="6761738" cy="10260579"/>
          </a:xfrm>
          <a:prstGeom prst="rect">
            <a:avLst/>
          </a:prstGeom>
          <a:solidFill>
            <a:srgbClr val="C0DAF0"/>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234" name="Screen Shot 2019-01-02 at 10.08.22 AM.png" descr="Screen Shot 2019-01-02 at 10.08.22 AM.png"/>
          <p:cNvPicPr>
            <a:picLocks noChangeAspect="1"/>
          </p:cNvPicPr>
          <p:nvPr/>
        </p:nvPicPr>
        <p:blipFill>
          <a:blip r:embed="rId2">
            <a:extLst/>
          </a:blip>
          <a:stretch>
            <a:fillRect/>
          </a:stretch>
        </p:blipFill>
        <p:spPr>
          <a:xfrm>
            <a:off x="-9980846" y="14283766"/>
            <a:ext cx="7273944" cy="3420302"/>
          </a:xfrm>
          <a:prstGeom prst="rect">
            <a:avLst/>
          </a:prstGeom>
          <a:ln w="12700">
            <a:miter lim="400000"/>
          </a:ln>
        </p:spPr>
      </p:pic>
      <p:sp>
        <p:nvSpPr>
          <p:cNvPr id="235" name="XXK"/>
          <p:cNvSpPr txBox="1"/>
          <p:nvPr/>
        </p:nvSpPr>
        <p:spPr>
          <a:xfrm>
            <a:off x="9848398" y="21579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236" name="INSTAGRAM"/>
          <p:cNvSpPr txBox="1"/>
          <p:nvPr/>
        </p:nvSpPr>
        <p:spPr>
          <a:xfrm>
            <a:off x="9553919" y="31688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INSTAGRAM</a:t>
            </a:r>
          </a:p>
        </p:txBody>
      </p:sp>
      <p:sp>
        <p:nvSpPr>
          <p:cNvPr id="237" name="XXK"/>
          <p:cNvSpPr txBox="1"/>
          <p:nvPr/>
        </p:nvSpPr>
        <p:spPr>
          <a:xfrm>
            <a:off x="9848398" y="38597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238" name="PINTEREST"/>
          <p:cNvSpPr txBox="1"/>
          <p:nvPr/>
        </p:nvSpPr>
        <p:spPr>
          <a:xfrm>
            <a:off x="9553919" y="48706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PINTEREST</a:t>
            </a:r>
          </a:p>
        </p:txBody>
      </p:sp>
      <p:sp>
        <p:nvSpPr>
          <p:cNvPr id="239" name="XXK"/>
          <p:cNvSpPr txBox="1"/>
          <p:nvPr/>
        </p:nvSpPr>
        <p:spPr>
          <a:xfrm>
            <a:off x="9848398" y="55996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240" name="FACEBOOK"/>
          <p:cNvSpPr txBox="1"/>
          <p:nvPr/>
        </p:nvSpPr>
        <p:spPr>
          <a:xfrm>
            <a:off x="9553919" y="66105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FACEBOOK</a:t>
            </a:r>
          </a:p>
        </p:txBody>
      </p:sp>
      <p:sp>
        <p:nvSpPr>
          <p:cNvPr id="241" name="XXK"/>
          <p:cNvSpPr txBox="1"/>
          <p:nvPr/>
        </p:nvSpPr>
        <p:spPr>
          <a:xfrm>
            <a:off x="9848398" y="7339568"/>
            <a:ext cx="2499881" cy="92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pc="-53" sz="5400">
                <a:latin typeface="Helvetica"/>
                <a:ea typeface="Helvetica"/>
                <a:cs typeface="Helvetica"/>
                <a:sym typeface="Helvetica"/>
              </a:defRPr>
            </a:lvl1pPr>
          </a:lstStyle>
          <a:p>
            <a:pPr/>
            <a:r>
              <a:t>XXK</a:t>
            </a:r>
          </a:p>
        </p:txBody>
      </p:sp>
      <p:sp>
        <p:nvSpPr>
          <p:cNvPr id="242" name="TWITTER"/>
          <p:cNvSpPr txBox="1"/>
          <p:nvPr/>
        </p:nvSpPr>
        <p:spPr>
          <a:xfrm>
            <a:off x="9553919" y="8350439"/>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TWITTER</a:t>
            </a:r>
          </a:p>
        </p:txBody>
      </p:sp>
      <p:pic>
        <p:nvPicPr>
          <p:cNvPr id="243"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244" name="SOCIAL MEDIA"/>
          <p:cNvSpPr txBox="1"/>
          <p:nvPr/>
        </p:nvSpPr>
        <p:spPr>
          <a:xfrm>
            <a:off x="9553919" y="758815"/>
            <a:ext cx="3088838" cy="28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b="0" spc="169" sz="1300">
                <a:latin typeface="Arial"/>
                <a:ea typeface="Arial"/>
                <a:cs typeface="Arial"/>
                <a:sym typeface="Arial"/>
              </a:defRPr>
            </a:lvl1pPr>
          </a:lstStyle>
          <a:p>
            <a:pPr/>
            <a:r>
              <a:t>SOCIAL MEDIA</a:t>
            </a:r>
          </a:p>
        </p:txBody>
      </p:sp>
      <p:sp>
        <p:nvSpPr>
          <p:cNvPr id="245" name="Rectangle"/>
          <p:cNvSpPr/>
          <p:nvPr/>
        </p:nvSpPr>
        <p:spPr>
          <a:xfrm>
            <a:off x="3456676" y="1673183"/>
            <a:ext cx="6091448" cy="6139949"/>
          </a:xfrm>
          <a:prstGeom prst="rect">
            <a:avLst/>
          </a:prstGeom>
          <a:solidFill>
            <a:srgbClr val="FFFFF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46" name="Let’s Work Together!"/>
          <p:cNvSpPr txBox="1"/>
          <p:nvPr/>
        </p:nvSpPr>
        <p:spPr>
          <a:xfrm>
            <a:off x="-190579" y="521132"/>
            <a:ext cx="6731034" cy="774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spc="-44" sz="4400">
                <a:latin typeface="Helvetica"/>
                <a:ea typeface="Helvetica"/>
                <a:cs typeface="Helvetica"/>
                <a:sym typeface="Helvetica"/>
              </a:defRPr>
            </a:lvl1pPr>
          </a:lstStyle>
          <a:p>
            <a:pPr/>
            <a:r>
              <a:t>Let’s Work Together!</a:t>
            </a:r>
          </a:p>
        </p:txBody>
      </p:sp>
      <p:sp>
        <p:nvSpPr>
          <p:cNvPr id="247" name="INFLUENCER…"/>
          <p:cNvSpPr txBox="1"/>
          <p:nvPr/>
        </p:nvSpPr>
        <p:spPr>
          <a:xfrm>
            <a:off x="555298" y="1750715"/>
            <a:ext cx="4328096" cy="25387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250000"/>
              </a:lnSpc>
              <a:defRPr b="0" spc="120" sz="2000">
                <a:latin typeface="Arial"/>
                <a:ea typeface="Arial"/>
                <a:cs typeface="Arial"/>
                <a:sym typeface="Arial"/>
              </a:defRPr>
            </a:pPr>
            <a:r>
              <a:t>INFLUENCER</a:t>
            </a:r>
          </a:p>
          <a:p>
            <a:pPr algn="l">
              <a:lnSpc>
                <a:spcPct val="250000"/>
              </a:lnSpc>
              <a:defRPr b="0" spc="120" sz="2000">
                <a:latin typeface="Arial"/>
                <a:ea typeface="Arial"/>
                <a:cs typeface="Arial"/>
                <a:sym typeface="Arial"/>
              </a:defRPr>
            </a:pPr>
            <a:r>
              <a:t>WEBSITE.COM</a:t>
            </a:r>
          </a:p>
          <a:p>
            <a:pPr algn="l">
              <a:lnSpc>
                <a:spcPct val="250000"/>
              </a:lnSpc>
              <a:defRPr b="0" spc="120" sz="2000">
                <a:latin typeface="Arial"/>
                <a:ea typeface="Arial"/>
                <a:cs typeface="Arial"/>
                <a:sym typeface="Arial"/>
              </a:defRPr>
            </a:pPr>
            <a:r>
              <a:t>X-XXX-XXX-XXXX</a:t>
            </a:r>
          </a:p>
          <a:p>
            <a:pPr algn="l">
              <a:lnSpc>
                <a:spcPct val="250000"/>
              </a:lnSpc>
              <a:defRPr b="0" spc="120" sz="2000">
                <a:latin typeface="Arial"/>
                <a:ea typeface="Arial"/>
                <a:cs typeface="Arial"/>
                <a:sym typeface="Arial"/>
              </a:defRPr>
            </a:pPr>
            <a:r>
              <a:t>EMAIL@ME.COM</a:t>
            </a:r>
          </a:p>
        </p:txBody>
      </p:sp>
      <p:sp>
        <p:nvSpPr>
          <p:cNvPr id="248" name="@HANDLENAME"/>
          <p:cNvSpPr txBox="1"/>
          <p:nvPr/>
        </p:nvSpPr>
        <p:spPr>
          <a:xfrm>
            <a:off x="9553919" y="1105827"/>
            <a:ext cx="3088838" cy="38539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150000"/>
              </a:lnSpc>
              <a:defRPr spc="260" sz="2000">
                <a:latin typeface="Arial"/>
                <a:ea typeface="Arial"/>
                <a:cs typeface="Arial"/>
                <a:sym typeface="Arial"/>
              </a:defRPr>
            </a:lvl1pPr>
          </a:lstStyle>
          <a:p>
            <a:pPr/>
            <a:r>
              <a:t>@HANDLENAME</a:t>
            </a:r>
          </a:p>
        </p:txBody>
      </p:sp>
      <p:sp>
        <p:nvSpPr>
          <p:cNvPr id="249" name="Rectangle"/>
          <p:cNvSpPr/>
          <p:nvPr/>
        </p:nvSpPr>
        <p:spPr>
          <a:xfrm>
            <a:off x="3834243" y="1990004"/>
            <a:ext cx="5336314" cy="6761640"/>
          </a:xfrm>
          <a:prstGeom prst="rect">
            <a:avLst/>
          </a:prstGeom>
          <a:solidFill>
            <a:srgbClr val="DEECF7"/>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50" name="PLACE IMAGE…"/>
          <p:cNvSpPr txBox="1"/>
          <p:nvPr/>
        </p:nvSpPr>
        <p:spPr>
          <a:xfrm>
            <a:off x="4338353" y="4833941"/>
            <a:ext cx="4328095"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sp>
        <p:nvSpPr>
          <p:cNvPr id="2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 Id="rId16" Type="http://schemas.openxmlformats.org/officeDocument/2006/relationships/slideLayout" Target="../slideLayouts/slideLayout13.xml"/><Relationship Id="rId17" Type="http://schemas.openxmlformats.org/officeDocument/2006/relationships/slideLayout" Target="../slideLayouts/slideLayout14.xml"/><Relationship Id="rId18" Type="http://schemas.openxmlformats.org/officeDocument/2006/relationships/slideLayout" Target="../slideLayouts/slideLayout15.xml"/><Relationship Id="rId19" Type="http://schemas.openxmlformats.org/officeDocument/2006/relationships/slideLayout" Target="../slideLayouts/slideLayout16.xml"/><Relationship Id="rId20" Type="http://schemas.openxmlformats.org/officeDocument/2006/relationships/slideLayout" Target="../slideLayouts/slideLayout17.xml"/><Relationship Id="rId2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1930400" y="665230"/>
            <a:ext cx="5266251" cy="7915703"/>
          </a:xfrm>
          <a:prstGeom prst="rect">
            <a:avLst/>
          </a:prstGeom>
          <a:solidFill>
            <a:srgbClr val="F0C4C3"/>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 name="Rectangle"/>
          <p:cNvSpPr/>
          <p:nvPr/>
        </p:nvSpPr>
        <p:spPr>
          <a:xfrm>
            <a:off x="642971" y="1178480"/>
            <a:ext cx="5336314" cy="6761640"/>
          </a:xfrm>
          <a:prstGeom prst="rect">
            <a:avLst/>
          </a:prstGeom>
          <a:solidFill>
            <a:srgbClr val="F7E0E0"/>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4" name="Screen Shot 2019-01-02 at 10.08.22 AM.png" descr="Screen Shot 2019-01-02 at 10.08.22 AM.png"/>
          <p:cNvPicPr>
            <a:picLocks noChangeAspect="1"/>
          </p:cNvPicPr>
          <p:nvPr/>
        </p:nvPicPr>
        <p:blipFill>
          <a:blip r:embed="rId2">
            <a:extLst/>
          </a:blip>
          <a:stretch>
            <a:fillRect/>
          </a:stretch>
        </p:blipFill>
        <p:spPr>
          <a:xfrm>
            <a:off x="2865428" y="10127880"/>
            <a:ext cx="7273944" cy="3420301"/>
          </a:xfrm>
          <a:prstGeom prst="rect">
            <a:avLst/>
          </a:prstGeom>
          <a:ln w="12700">
            <a:miter lim="400000"/>
          </a:ln>
        </p:spPr>
      </p:pic>
      <p:sp>
        <p:nvSpPr>
          <p:cNvPr id="5" name="Influencer…"/>
          <p:cNvSpPr txBox="1"/>
          <p:nvPr/>
        </p:nvSpPr>
        <p:spPr>
          <a:xfrm>
            <a:off x="6474313" y="1257251"/>
            <a:ext cx="6731035" cy="2369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defRPr spc="-78" sz="7800">
                <a:latin typeface="Helvetica"/>
                <a:ea typeface="Helvetica"/>
                <a:cs typeface="Helvetica"/>
                <a:sym typeface="Helvetica"/>
              </a:defRPr>
            </a:pPr>
            <a:r>
              <a:t>Influencer</a:t>
            </a:r>
          </a:p>
          <a:p>
            <a:pPr algn="l">
              <a:lnSpc>
                <a:spcPct val="90000"/>
              </a:lnSpc>
              <a:defRPr spc="-78" sz="7800">
                <a:latin typeface="Helvetica"/>
                <a:ea typeface="Helvetica"/>
                <a:cs typeface="Helvetica"/>
                <a:sym typeface="Helvetica"/>
              </a:defRPr>
            </a:pPr>
            <a:r>
              <a:t>Name/Title</a:t>
            </a:r>
          </a:p>
        </p:txBody>
      </p:sp>
      <p:sp>
        <p:nvSpPr>
          <p:cNvPr id="6" name="Blogwebsite.com"/>
          <p:cNvSpPr txBox="1"/>
          <p:nvPr/>
        </p:nvSpPr>
        <p:spPr>
          <a:xfrm>
            <a:off x="7823200" y="4130481"/>
            <a:ext cx="4919533" cy="496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cap="all" spc="224" sz="2800">
                <a:latin typeface="Arial"/>
                <a:ea typeface="Arial"/>
                <a:cs typeface="Arial"/>
                <a:sym typeface="Arial"/>
              </a:defRPr>
            </a:lvl1pPr>
          </a:lstStyle>
          <a:p>
            <a:pPr/>
            <a:r>
              <a:t>Blogwebsite.com</a:t>
            </a:r>
          </a:p>
        </p:txBody>
      </p:sp>
      <p:sp>
        <p:nvSpPr>
          <p:cNvPr id="7" name="+  Keyword / Expertise…"/>
          <p:cNvSpPr txBox="1"/>
          <p:nvPr/>
        </p:nvSpPr>
        <p:spPr>
          <a:xfrm>
            <a:off x="7823200" y="5022307"/>
            <a:ext cx="4328095" cy="33670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a:p>
            <a:pPr algn="l">
              <a:lnSpc>
                <a:spcPct val="150000"/>
              </a:lnSpc>
              <a:defRPr b="0" spc="-22" sz="2200">
                <a:latin typeface="Arial"/>
                <a:ea typeface="Arial"/>
                <a:cs typeface="Arial"/>
                <a:sym typeface="Arial"/>
              </a:defRPr>
            </a:pPr>
            <a:r>
              <a:t>+  Keyword / Expertise</a:t>
            </a:r>
          </a:p>
        </p:txBody>
      </p:sp>
      <p:pic>
        <p:nvPicPr>
          <p:cNvPr id="8" name="new_shopstyle_logo_black.png" descr="new_shopstyle_logo_black.png"/>
          <p:cNvPicPr>
            <a:picLocks noChangeAspect="1"/>
          </p:cNvPicPr>
          <p:nvPr/>
        </p:nvPicPr>
        <p:blipFill>
          <a:blip r:embed="rId3">
            <a:extLst/>
          </a:blip>
          <a:stretch>
            <a:fillRect/>
          </a:stretch>
        </p:blipFill>
        <p:spPr>
          <a:xfrm>
            <a:off x="703549" y="9135793"/>
            <a:ext cx="1709979" cy="197450"/>
          </a:xfrm>
          <a:prstGeom prst="rect">
            <a:avLst/>
          </a:prstGeom>
          <a:ln w="12700">
            <a:miter lim="400000"/>
          </a:ln>
        </p:spPr>
      </p:pic>
      <p:sp>
        <p:nvSpPr>
          <p:cNvPr id="9" name="PLACE IMAGE…"/>
          <p:cNvSpPr txBox="1"/>
          <p:nvPr/>
        </p:nvSpPr>
        <p:spPr>
          <a:xfrm>
            <a:off x="1147080" y="4022417"/>
            <a:ext cx="4328096" cy="1073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10000"/>
              </a:lnSpc>
              <a:defRPr b="0" spc="-32" sz="3200">
                <a:latin typeface="Arial"/>
                <a:ea typeface="Arial"/>
                <a:cs typeface="Arial"/>
                <a:sym typeface="Arial"/>
              </a:defRPr>
            </a:pPr>
            <a:r>
              <a:t>PLACE IMAGE </a:t>
            </a:r>
          </a:p>
          <a:p>
            <a:pPr>
              <a:lnSpc>
                <a:spcPct val="110000"/>
              </a:lnSpc>
              <a:defRPr b="0" spc="-32" sz="3200">
                <a:latin typeface="Arial"/>
                <a:ea typeface="Arial"/>
                <a:cs typeface="Arial"/>
                <a:sym typeface="Arial"/>
              </a:defRPr>
            </a:pPr>
            <a:r>
              <a:t>HERE</a:t>
            </a:r>
          </a:p>
        </p:txBody>
      </p:sp>
      <p:sp>
        <p:nvSpPr>
          <p:cNvPr id="10"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11"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2"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