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b="def" i="def"/>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b="def" i="def"/>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b="def" i="def"/>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494" name="Shape 494"/>
          <p:cNvSpPr/>
          <p:nvPr>
            <p:ph type="sldImg"/>
          </p:nvPr>
        </p:nvSpPr>
        <p:spPr>
          <a:xfrm>
            <a:off x="1143000" y="685800"/>
            <a:ext cx="4572000" cy="3429000"/>
          </a:xfrm>
          <a:prstGeom prst="rect">
            <a:avLst/>
          </a:prstGeom>
        </p:spPr>
        <p:txBody>
          <a:bodyPr/>
          <a:lstStyle/>
          <a:p>
            <a:pPr/>
          </a:p>
        </p:txBody>
      </p:sp>
      <p:sp>
        <p:nvSpPr>
          <p:cNvPr id="495" name="Shape 495"/>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3.png"/></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3.png"/></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3.png"/></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USH PG.1">
    <p:spTree>
      <p:nvGrpSpPr>
        <p:cNvPr id="1" name=""/>
        <p:cNvGrpSpPr/>
        <p:nvPr/>
      </p:nvGrpSpPr>
      <p:grpSpPr>
        <a:xfrm>
          <a:off x="0" y="0"/>
          <a:ext cx="0" cy="0"/>
          <a:chOff x="0" y="0"/>
          <a:chExt cx="0" cy="0"/>
        </a:xfrm>
      </p:grpSpPr>
      <p:sp>
        <p:nvSpPr>
          <p:cNvPr id="1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EMERALD PG.1">
    <p:spTree>
      <p:nvGrpSpPr>
        <p:cNvPr id="1" name=""/>
        <p:cNvGrpSpPr/>
        <p:nvPr/>
      </p:nvGrpSpPr>
      <p:grpSpPr>
        <a:xfrm>
          <a:off x="0" y="0"/>
          <a:ext cx="0" cy="0"/>
          <a:chOff x="0" y="0"/>
          <a:chExt cx="0" cy="0"/>
        </a:xfrm>
      </p:grpSpPr>
      <p:sp>
        <p:nvSpPr>
          <p:cNvPr id="258" name="Rectangle"/>
          <p:cNvSpPr/>
          <p:nvPr/>
        </p:nvSpPr>
        <p:spPr>
          <a:xfrm>
            <a:off x="1930400" y="665230"/>
            <a:ext cx="5266251" cy="7915703"/>
          </a:xfrm>
          <a:prstGeom prst="rect">
            <a:avLst/>
          </a:prstGeom>
          <a:solidFill>
            <a:srgbClr val="43836B"/>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259" name="Rectangle"/>
          <p:cNvSpPr/>
          <p:nvPr/>
        </p:nvSpPr>
        <p:spPr>
          <a:xfrm>
            <a:off x="642971" y="1178480"/>
            <a:ext cx="5336314" cy="6761640"/>
          </a:xfrm>
          <a:prstGeom prst="rect">
            <a:avLst/>
          </a:prstGeom>
          <a:solidFill>
            <a:srgbClr val="9BB4A8"/>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260" name="Influencer…"/>
          <p:cNvSpPr txBox="1"/>
          <p:nvPr/>
        </p:nvSpPr>
        <p:spPr>
          <a:xfrm>
            <a:off x="6474313" y="1257251"/>
            <a:ext cx="6731035" cy="23698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lnSpc>
                <a:spcPct val="90000"/>
              </a:lnSpc>
              <a:defRPr spc="-78" sz="7800">
                <a:latin typeface="Helvetica"/>
                <a:ea typeface="Helvetica"/>
                <a:cs typeface="Helvetica"/>
                <a:sym typeface="Helvetica"/>
              </a:defRPr>
            </a:pPr>
            <a:r>
              <a:t>Influencer</a:t>
            </a:r>
          </a:p>
          <a:p>
            <a:pPr algn="l">
              <a:lnSpc>
                <a:spcPct val="90000"/>
              </a:lnSpc>
              <a:defRPr spc="-78" sz="7800">
                <a:latin typeface="Helvetica"/>
                <a:ea typeface="Helvetica"/>
                <a:cs typeface="Helvetica"/>
                <a:sym typeface="Helvetica"/>
              </a:defRPr>
            </a:pPr>
            <a:r>
              <a:t>Name/Title</a:t>
            </a:r>
          </a:p>
        </p:txBody>
      </p:sp>
      <p:sp>
        <p:nvSpPr>
          <p:cNvPr id="261" name="Blogwebsite.com"/>
          <p:cNvSpPr txBox="1"/>
          <p:nvPr/>
        </p:nvSpPr>
        <p:spPr>
          <a:xfrm>
            <a:off x="7823200" y="4130481"/>
            <a:ext cx="4919533" cy="496367"/>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cap="all" spc="224" sz="2800">
                <a:latin typeface="Arial"/>
                <a:ea typeface="Arial"/>
                <a:cs typeface="Arial"/>
                <a:sym typeface="Arial"/>
              </a:defRPr>
            </a:lvl1pPr>
          </a:lstStyle>
          <a:p>
            <a:pPr/>
            <a:r>
              <a:t>Blogwebsite.com</a:t>
            </a:r>
          </a:p>
        </p:txBody>
      </p:sp>
      <p:sp>
        <p:nvSpPr>
          <p:cNvPr id="262" name="+  Keyword / Expertise…"/>
          <p:cNvSpPr txBox="1"/>
          <p:nvPr/>
        </p:nvSpPr>
        <p:spPr>
          <a:xfrm>
            <a:off x="7823200" y="5022307"/>
            <a:ext cx="4328095" cy="336703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lnSpc>
                <a:spcPct val="150000"/>
              </a:lnSpc>
              <a:defRPr b="0" spc="-22" sz="2200">
                <a:latin typeface="Arial"/>
                <a:ea typeface="Arial"/>
                <a:cs typeface="Arial"/>
                <a:sym typeface="Arial"/>
              </a:defRPr>
            </a:pPr>
            <a:r>
              <a:t>+  Keyword / Expertise</a:t>
            </a:r>
          </a:p>
          <a:p>
            <a:pPr algn="l">
              <a:lnSpc>
                <a:spcPct val="150000"/>
              </a:lnSpc>
              <a:defRPr b="0" spc="-22" sz="2200">
                <a:latin typeface="Arial"/>
                <a:ea typeface="Arial"/>
                <a:cs typeface="Arial"/>
                <a:sym typeface="Arial"/>
              </a:defRPr>
            </a:pPr>
            <a:r>
              <a:t>+  Keyword / Expertise</a:t>
            </a:r>
          </a:p>
          <a:p>
            <a:pPr algn="l">
              <a:lnSpc>
                <a:spcPct val="150000"/>
              </a:lnSpc>
              <a:defRPr b="0" spc="-22" sz="2200">
                <a:latin typeface="Arial"/>
                <a:ea typeface="Arial"/>
                <a:cs typeface="Arial"/>
                <a:sym typeface="Arial"/>
              </a:defRPr>
            </a:pPr>
            <a:r>
              <a:t>+  Keyword / Expertise</a:t>
            </a:r>
          </a:p>
          <a:p>
            <a:pPr algn="l">
              <a:lnSpc>
                <a:spcPct val="150000"/>
              </a:lnSpc>
              <a:defRPr b="0" spc="-22" sz="2200">
                <a:latin typeface="Arial"/>
                <a:ea typeface="Arial"/>
                <a:cs typeface="Arial"/>
                <a:sym typeface="Arial"/>
              </a:defRPr>
            </a:pPr>
            <a:r>
              <a:t>+  Keyword / Expertise</a:t>
            </a:r>
          </a:p>
          <a:p>
            <a:pPr algn="l">
              <a:lnSpc>
                <a:spcPct val="150000"/>
              </a:lnSpc>
              <a:defRPr b="0" spc="-22" sz="2200">
                <a:latin typeface="Arial"/>
                <a:ea typeface="Arial"/>
                <a:cs typeface="Arial"/>
                <a:sym typeface="Arial"/>
              </a:defRPr>
            </a:pPr>
            <a:r>
              <a:t>+  Keyword / Expertise</a:t>
            </a:r>
          </a:p>
          <a:p>
            <a:pPr algn="l">
              <a:lnSpc>
                <a:spcPct val="150000"/>
              </a:lnSpc>
              <a:defRPr b="0" spc="-22" sz="2200">
                <a:latin typeface="Arial"/>
                <a:ea typeface="Arial"/>
                <a:cs typeface="Arial"/>
                <a:sym typeface="Arial"/>
              </a:defRPr>
            </a:pPr>
            <a:r>
              <a:t>+  Keyword / Expertise</a:t>
            </a:r>
          </a:p>
          <a:p>
            <a:pPr algn="l">
              <a:lnSpc>
                <a:spcPct val="150000"/>
              </a:lnSpc>
              <a:defRPr b="0" spc="-22" sz="2200">
                <a:latin typeface="Arial"/>
                <a:ea typeface="Arial"/>
                <a:cs typeface="Arial"/>
                <a:sym typeface="Arial"/>
              </a:defRPr>
            </a:pPr>
            <a:r>
              <a:t>+  Keyword / Expertise</a:t>
            </a:r>
          </a:p>
        </p:txBody>
      </p:sp>
      <p:pic>
        <p:nvPicPr>
          <p:cNvPr id="263" name="new_shopstyle_logo_black.png" descr="new_shopstyle_logo_black.png"/>
          <p:cNvPicPr>
            <a:picLocks noChangeAspect="1"/>
          </p:cNvPicPr>
          <p:nvPr/>
        </p:nvPicPr>
        <p:blipFill>
          <a:blip r:embed="rId2">
            <a:extLst/>
          </a:blip>
          <a:stretch>
            <a:fillRect/>
          </a:stretch>
        </p:blipFill>
        <p:spPr>
          <a:xfrm>
            <a:off x="703549" y="9135793"/>
            <a:ext cx="1709979" cy="197450"/>
          </a:xfrm>
          <a:prstGeom prst="rect">
            <a:avLst/>
          </a:prstGeom>
          <a:ln w="12700">
            <a:miter lim="400000"/>
          </a:ln>
        </p:spPr>
      </p:pic>
      <p:sp>
        <p:nvSpPr>
          <p:cNvPr id="264" name="PLACE IMAGE…"/>
          <p:cNvSpPr txBox="1"/>
          <p:nvPr/>
        </p:nvSpPr>
        <p:spPr>
          <a:xfrm>
            <a:off x="1147080" y="4022417"/>
            <a:ext cx="4328096" cy="107376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32" sz="3200">
                <a:latin typeface="Arial"/>
                <a:ea typeface="Arial"/>
                <a:cs typeface="Arial"/>
                <a:sym typeface="Arial"/>
              </a:defRPr>
            </a:pPr>
            <a:r>
              <a:t>PLACE IMAGE </a:t>
            </a:r>
          </a:p>
          <a:p>
            <a:pPr>
              <a:lnSpc>
                <a:spcPct val="110000"/>
              </a:lnSpc>
              <a:defRPr b="0" spc="-32" sz="3200">
                <a:latin typeface="Arial"/>
                <a:ea typeface="Arial"/>
                <a:cs typeface="Arial"/>
                <a:sym typeface="Arial"/>
              </a:defRPr>
            </a:pPr>
            <a:r>
              <a:t>HERE</a:t>
            </a:r>
          </a:p>
        </p:txBody>
      </p:sp>
      <p:sp>
        <p:nvSpPr>
          <p:cNvPr id="2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EMERALD PG.2">
    <p:spTree>
      <p:nvGrpSpPr>
        <p:cNvPr id="1" name=""/>
        <p:cNvGrpSpPr/>
        <p:nvPr/>
      </p:nvGrpSpPr>
      <p:grpSpPr>
        <a:xfrm>
          <a:off x="0" y="0"/>
          <a:ext cx="0" cy="0"/>
          <a:chOff x="0" y="0"/>
          <a:chExt cx="0" cy="0"/>
        </a:xfrm>
      </p:grpSpPr>
      <p:pic>
        <p:nvPicPr>
          <p:cNvPr id="272" name="Screen Shot 2019-01-02 at 10.08.22 AM.png" descr="Screen Shot 2019-01-02 at 10.08.22 AM.png"/>
          <p:cNvPicPr>
            <a:picLocks noChangeAspect="1"/>
          </p:cNvPicPr>
          <p:nvPr/>
        </p:nvPicPr>
        <p:blipFill>
          <a:blip r:embed="rId2">
            <a:extLst/>
          </a:blip>
          <a:stretch>
            <a:fillRect/>
          </a:stretch>
        </p:blipFill>
        <p:spPr>
          <a:xfrm>
            <a:off x="-9980846" y="14283766"/>
            <a:ext cx="7273944" cy="3420302"/>
          </a:xfrm>
          <a:prstGeom prst="rect">
            <a:avLst/>
          </a:prstGeom>
          <a:ln w="12700">
            <a:miter lim="400000"/>
          </a:ln>
        </p:spPr>
      </p:pic>
      <p:sp>
        <p:nvSpPr>
          <p:cNvPr id="273" name="Rectangle"/>
          <p:cNvSpPr/>
          <p:nvPr/>
        </p:nvSpPr>
        <p:spPr>
          <a:xfrm>
            <a:off x="3357601" y="-236004"/>
            <a:ext cx="9954675" cy="10254825"/>
          </a:xfrm>
          <a:prstGeom prst="rect">
            <a:avLst/>
          </a:prstGeom>
          <a:solidFill>
            <a:srgbClr val="43836B"/>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274" name="XX"/>
          <p:cNvSpPr txBox="1"/>
          <p:nvPr/>
        </p:nvSpPr>
        <p:spPr>
          <a:xfrm>
            <a:off x="450397" y="684768"/>
            <a:ext cx="2499881" cy="927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pc="-53" sz="5400">
                <a:latin typeface="Helvetica"/>
                <a:ea typeface="Helvetica"/>
                <a:cs typeface="Helvetica"/>
                <a:sym typeface="Helvetica"/>
              </a:defRPr>
            </a:lvl1pPr>
          </a:lstStyle>
          <a:p>
            <a:pPr/>
            <a:r>
              <a:t>XX</a:t>
            </a:r>
          </a:p>
        </p:txBody>
      </p:sp>
      <p:sp>
        <p:nvSpPr>
          <p:cNvPr id="275" name="MONTHLY…"/>
          <p:cNvSpPr txBox="1"/>
          <p:nvPr/>
        </p:nvSpPr>
        <p:spPr>
          <a:xfrm>
            <a:off x="155919" y="1643015"/>
            <a:ext cx="3088838" cy="56974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50000"/>
              </a:lnSpc>
              <a:defRPr b="0" spc="169" sz="1300">
                <a:latin typeface="Arial"/>
                <a:ea typeface="Arial"/>
                <a:cs typeface="Arial"/>
                <a:sym typeface="Arial"/>
              </a:defRPr>
            </a:pPr>
            <a:r>
              <a:t>MONTHLY </a:t>
            </a:r>
          </a:p>
          <a:p>
            <a:pPr>
              <a:lnSpc>
                <a:spcPct val="150000"/>
              </a:lnSpc>
              <a:defRPr b="0" spc="169" sz="1300">
                <a:latin typeface="Arial"/>
                <a:ea typeface="Arial"/>
                <a:cs typeface="Arial"/>
                <a:sym typeface="Arial"/>
              </a:defRPr>
            </a:pPr>
            <a:r>
              <a:t>UNIQUE VISITORS</a:t>
            </a:r>
          </a:p>
        </p:txBody>
      </p:sp>
      <p:sp>
        <p:nvSpPr>
          <p:cNvPr id="276" name="XX"/>
          <p:cNvSpPr txBox="1"/>
          <p:nvPr/>
        </p:nvSpPr>
        <p:spPr>
          <a:xfrm>
            <a:off x="450397" y="2640568"/>
            <a:ext cx="2499881" cy="927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pc="-53" sz="5400">
                <a:latin typeface="Helvetica"/>
                <a:ea typeface="Helvetica"/>
                <a:cs typeface="Helvetica"/>
                <a:sym typeface="Helvetica"/>
              </a:defRPr>
            </a:lvl1pPr>
          </a:lstStyle>
          <a:p>
            <a:pPr/>
            <a:r>
              <a:t>XX</a:t>
            </a:r>
          </a:p>
        </p:txBody>
      </p:sp>
      <p:sp>
        <p:nvSpPr>
          <p:cNvPr id="277" name="MONTHLY…"/>
          <p:cNvSpPr txBox="1"/>
          <p:nvPr/>
        </p:nvSpPr>
        <p:spPr>
          <a:xfrm>
            <a:off x="155919" y="3598815"/>
            <a:ext cx="3088838" cy="56974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50000"/>
              </a:lnSpc>
              <a:defRPr b="0" spc="169" sz="1300">
                <a:latin typeface="Arial"/>
                <a:ea typeface="Arial"/>
                <a:cs typeface="Arial"/>
                <a:sym typeface="Arial"/>
              </a:defRPr>
            </a:pPr>
            <a:r>
              <a:t>MONTHLY </a:t>
            </a:r>
          </a:p>
          <a:p>
            <a:pPr>
              <a:lnSpc>
                <a:spcPct val="150000"/>
              </a:lnSpc>
              <a:defRPr b="0" spc="169" sz="1300">
                <a:latin typeface="Arial"/>
                <a:ea typeface="Arial"/>
                <a:cs typeface="Arial"/>
                <a:sym typeface="Arial"/>
              </a:defRPr>
            </a:pPr>
            <a:r>
              <a:t>PAGE VISITORS</a:t>
            </a:r>
          </a:p>
        </p:txBody>
      </p:sp>
      <p:sp>
        <p:nvSpPr>
          <p:cNvPr id="278" name="XX%"/>
          <p:cNvSpPr txBox="1"/>
          <p:nvPr/>
        </p:nvSpPr>
        <p:spPr>
          <a:xfrm>
            <a:off x="450397" y="4672568"/>
            <a:ext cx="2499881" cy="927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pc="-53" sz="5400">
                <a:latin typeface="Helvetica"/>
                <a:ea typeface="Helvetica"/>
                <a:cs typeface="Helvetica"/>
                <a:sym typeface="Helvetica"/>
              </a:defRPr>
            </a:lvl1pPr>
          </a:lstStyle>
          <a:p>
            <a:pPr/>
            <a:r>
              <a:t>XX%</a:t>
            </a:r>
          </a:p>
        </p:txBody>
      </p:sp>
      <p:sp>
        <p:nvSpPr>
          <p:cNvPr id="279" name="WOMEN / MEN"/>
          <p:cNvSpPr txBox="1"/>
          <p:nvPr/>
        </p:nvSpPr>
        <p:spPr>
          <a:xfrm>
            <a:off x="155919" y="5607239"/>
            <a:ext cx="3088838" cy="286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b="0" spc="169" sz="1300">
                <a:latin typeface="Arial"/>
                <a:ea typeface="Arial"/>
                <a:cs typeface="Arial"/>
                <a:sym typeface="Arial"/>
              </a:defRPr>
            </a:lvl1pPr>
          </a:lstStyle>
          <a:p>
            <a:pPr/>
            <a:r>
              <a:t>WOMEN / MEN</a:t>
            </a:r>
          </a:p>
        </p:txBody>
      </p:sp>
      <p:sp>
        <p:nvSpPr>
          <p:cNvPr id="280" name="XX-XX"/>
          <p:cNvSpPr txBox="1"/>
          <p:nvPr/>
        </p:nvSpPr>
        <p:spPr>
          <a:xfrm>
            <a:off x="450397" y="6501368"/>
            <a:ext cx="2499881" cy="927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pc="-53" sz="5400">
                <a:latin typeface="Helvetica"/>
                <a:ea typeface="Helvetica"/>
                <a:cs typeface="Helvetica"/>
                <a:sym typeface="Helvetica"/>
              </a:defRPr>
            </a:lvl1pPr>
          </a:lstStyle>
          <a:p>
            <a:pPr/>
            <a:r>
              <a:t>XX-XX</a:t>
            </a:r>
          </a:p>
        </p:txBody>
      </p:sp>
      <p:sp>
        <p:nvSpPr>
          <p:cNvPr id="281" name="AGE RANGE"/>
          <p:cNvSpPr txBox="1"/>
          <p:nvPr/>
        </p:nvSpPr>
        <p:spPr>
          <a:xfrm>
            <a:off x="155919" y="7436039"/>
            <a:ext cx="3088838" cy="286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b="0" spc="169" sz="1300">
                <a:latin typeface="Arial"/>
                <a:ea typeface="Arial"/>
                <a:cs typeface="Arial"/>
                <a:sym typeface="Arial"/>
              </a:defRPr>
            </a:lvl1pPr>
          </a:lstStyle>
          <a:p>
            <a:pPr/>
            <a:r>
              <a:t>AGE RANGE</a:t>
            </a:r>
          </a:p>
        </p:txBody>
      </p:sp>
      <p:pic>
        <p:nvPicPr>
          <p:cNvPr id="282" name="new_shopstyle_logo_black.png" descr="new_shopstyle_logo_black.png"/>
          <p:cNvPicPr>
            <a:picLocks noChangeAspect="1"/>
          </p:cNvPicPr>
          <p:nvPr/>
        </p:nvPicPr>
        <p:blipFill>
          <a:blip r:embed="rId3">
            <a:extLst/>
          </a:blip>
          <a:stretch>
            <a:fillRect/>
          </a:stretch>
        </p:blipFill>
        <p:spPr>
          <a:xfrm>
            <a:off x="703549" y="9135793"/>
            <a:ext cx="1709979" cy="197450"/>
          </a:xfrm>
          <a:prstGeom prst="rect">
            <a:avLst/>
          </a:prstGeom>
          <a:ln w="12700">
            <a:miter lim="400000"/>
          </a:ln>
        </p:spPr>
      </p:pic>
      <p:sp>
        <p:nvSpPr>
          <p:cNvPr id="283" name="Line"/>
          <p:cNvSpPr/>
          <p:nvPr/>
        </p:nvSpPr>
        <p:spPr>
          <a:xfrm>
            <a:off x="3988148" y="4825866"/>
            <a:ext cx="8178829" cy="1"/>
          </a:xfrm>
          <a:prstGeom prst="line">
            <a:avLst/>
          </a:prstGeom>
          <a:ln w="6350">
            <a:solidFill>
              <a:srgbClr val="FFFFFF"/>
            </a:solidFill>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284" name="BRANDS I’VE WORKED WITH"/>
          <p:cNvSpPr txBox="1"/>
          <p:nvPr/>
        </p:nvSpPr>
        <p:spPr>
          <a:xfrm>
            <a:off x="6609343" y="5060788"/>
            <a:ext cx="3088839" cy="29898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b="0" spc="182" sz="1400">
                <a:solidFill>
                  <a:srgbClr val="FFFFFF"/>
                </a:solidFill>
                <a:latin typeface="Arial"/>
                <a:ea typeface="Arial"/>
                <a:cs typeface="Arial"/>
                <a:sym typeface="Arial"/>
              </a:defRPr>
            </a:lvl1pPr>
          </a:lstStyle>
          <a:p>
            <a:pPr/>
            <a:r>
              <a:t>BRANDS I’VE WORKED WITH</a:t>
            </a:r>
          </a:p>
        </p:txBody>
      </p:sp>
      <p:sp>
        <p:nvSpPr>
          <p:cNvPr id="285" name="Brief Bio"/>
          <p:cNvSpPr txBox="1"/>
          <p:nvPr/>
        </p:nvSpPr>
        <p:spPr>
          <a:xfrm>
            <a:off x="4341839" y="754618"/>
            <a:ext cx="3341282" cy="635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nSpc>
                <a:spcPct val="90000"/>
              </a:lnSpc>
              <a:defRPr spc="-35" sz="3500">
                <a:solidFill>
                  <a:srgbClr val="FFFFFF"/>
                </a:solidFill>
                <a:latin typeface="Helvetica"/>
                <a:ea typeface="Helvetica"/>
                <a:cs typeface="Helvetica"/>
                <a:sym typeface="Helvetica"/>
              </a:defRPr>
            </a:lvl1pPr>
          </a:lstStyle>
          <a:p>
            <a:pPr/>
            <a:r>
              <a:t>Brief Bio</a:t>
            </a:r>
          </a:p>
        </p:txBody>
      </p:sp>
      <p:sp>
        <p:nvSpPr>
          <p:cNvPr id="286" name="Ro cus aces magnis miligniendis es aut vollabo rehent quodis di cusae pa culparumet aut audaect otassint facepta quatect istiis audam, occus non pa corepudit re volupta dolorehent ad mi, nit, earum et lam, ni unt fuga. Ut rent ut quam, qui nimagnate vellique lant labo. Ide cum, enihiliquam quam quatquame iumque cullabo. Dae mo deriam fugia prae pelent, nullore ptatusam autem hil il."/>
          <p:cNvSpPr txBox="1"/>
          <p:nvPr/>
        </p:nvSpPr>
        <p:spPr>
          <a:xfrm>
            <a:off x="4338352" y="1737839"/>
            <a:ext cx="7478420" cy="234237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defTabSz="457200">
              <a:lnSpc>
                <a:spcPct val="150000"/>
              </a:lnSpc>
              <a:defRPr b="0" sz="1800">
                <a:solidFill>
                  <a:srgbClr val="FFFFFF"/>
                </a:solidFill>
                <a:latin typeface="Arial"/>
                <a:ea typeface="Arial"/>
                <a:cs typeface="Arial"/>
                <a:sym typeface="Arial"/>
              </a:defRPr>
            </a:lvl1pPr>
          </a:lstStyle>
          <a:p>
            <a:pPr/>
            <a:r>
              <a:t>Ro cus aces magnis miligniendis es aut vollabo rehent quodis di cusae pa culparumet aut audaect otassint facepta quatect istiis audam, occus non pa corepudit re volupta dolorehent ad mi, nit, earum et lam, ni unt fuga. Ut rent ut quam, qui nimagnate vellique lant labo. Ide cum, enihiliquam quam quatquame iumque cullabo. Dae mo deriam fugia prae pelent, nullore ptatusam autem hil il.</a:t>
            </a:r>
          </a:p>
        </p:txBody>
      </p:sp>
      <p:sp>
        <p:nvSpPr>
          <p:cNvPr id="287" name="Rectangle"/>
          <p:cNvSpPr/>
          <p:nvPr/>
        </p:nvSpPr>
        <p:spPr>
          <a:xfrm>
            <a:off x="4528858" y="5597125"/>
            <a:ext cx="1942206" cy="1073766"/>
          </a:xfrm>
          <a:prstGeom prst="rect">
            <a:avLst/>
          </a:prstGeom>
          <a:solidFill>
            <a:srgbClr val="9BB4A8"/>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288" name="PLACE BRAND…"/>
          <p:cNvSpPr txBox="1"/>
          <p:nvPr/>
        </p:nvSpPr>
        <p:spPr>
          <a:xfrm>
            <a:off x="4521630" y="5846833"/>
            <a:ext cx="1956662" cy="57434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sp>
        <p:nvSpPr>
          <p:cNvPr id="289" name="Rectangle"/>
          <p:cNvSpPr/>
          <p:nvPr/>
        </p:nvSpPr>
        <p:spPr>
          <a:xfrm>
            <a:off x="7182659" y="5597125"/>
            <a:ext cx="1942206" cy="1073766"/>
          </a:xfrm>
          <a:prstGeom prst="rect">
            <a:avLst/>
          </a:prstGeom>
          <a:solidFill>
            <a:srgbClr val="9BB4A8"/>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290" name="PLACE BRAND…"/>
          <p:cNvSpPr txBox="1"/>
          <p:nvPr/>
        </p:nvSpPr>
        <p:spPr>
          <a:xfrm>
            <a:off x="7175431" y="5846833"/>
            <a:ext cx="1956662" cy="57434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sp>
        <p:nvSpPr>
          <p:cNvPr id="291" name="Rectangle"/>
          <p:cNvSpPr/>
          <p:nvPr/>
        </p:nvSpPr>
        <p:spPr>
          <a:xfrm>
            <a:off x="9836461" y="5593318"/>
            <a:ext cx="1942206" cy="1073766"/>
          </a:xfrm>
          <a:prstGeom prst="rect">
            <a:avLst/>
          </a:prstGeom>
          <a:solidFill>
            <a:srgbClr val="9BB4A8"/>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292" name="PLACE BRAND…"/>
          <p:cNvSpPr txBox="1"/>
          <p:nvPr/>
        </p:nvSpPr>
        <p:spPr>
          <a:xfrm>
            <a:off x="9829234" y="5843026"/>
            <a:ext cx="1956661" cy="57434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sp>
        <p:nvSpPr>
          <p:cNvPr id="293" name="Rectangle"/>
          <p:cNvSpPr/>
          <p:nvPr/>
        </p:nvSpPr>
        <p:spPr>
          <a:xfrm>
            <a:off x="4528858" y="6919765"/>
            <a:ext cx="1942206" cy="1073767"/>
          </a:xfrm>
          <a:prstGeom prst="rect">
            <a:avLst/>
          </a:prstGeom>
          <a:solidFill>
            <a:srgbClr val="9BB4A8"/>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294" name="PLACE BRAND…"/>
          <p:cNvSpPr txBox="1"/>
          <p:nvPr/>
        </p:nvSpPr>
        <p:spPr>
          <a:xfrm>
            <a:off x="4521630" y="7169474"/>
            <a:ext cx="1956662" cy="57434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sp>
        <p:nvSpPr>
          <p:cNvPr id="295" name="Rectangle"/>
          <p:cNvSpPr/>
          <p:nvPr/>
        </p:nvSpPr>
        <p:spPr>
          <a:xfrm>
            <a:off x="7182659" y="6919765"/>
            <a:ext cx="1942206" cy="1073767"/>
          </a:xfrm>
          <a:prstGeom prst="rect">
            <a:avLst/>
          </a:prstGeom>
          <a:solidFill>
            <a:srgbClr val="9BB4A8"/>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296" name="PLACE BRAND…"/>
          <p:cNvSpPr txBox="1"/>
          <p:nvPr/>
        </p:nvSpPr>
        <p:spPr>
          <a:xfrm>
            <a:off x="7175431" y="7169474"/>
            <a:ext cx="1956662" cy="57434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sp>
        <p:nvSpPr>
          <p:cNvPr id="297" name="Rectangle"/>
          <p:cNvSpPr/>
          <p:nvPr/>
        </p:nvSpPr>
        <p:spPr>
          <a:xfrm>
            <a:off x="9836461" y="6915959"/>
            <a:ext cx="1942206" cy="1073766"/>
          </a:xfrm>
          <a:prstGeom prst="rect">
            <a:avLst/>
          </a:prstGeom>
          <a:solidFill>
            <a:srgbClr val="9BB4A8"/>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298" name="PLACE BRAND…"/>
          <p:cNvSpPr txBox="1"/>
          <p:nvPr/>
        </p:nvSpPr>
        <p:spPr>
          <a:xfrm>
            <a:off x="9829234" y="7165667"/>
            <a:ext cx="1956661" cy="57434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sp>
        <p:nvSpPr>
          <p:cNvPr id="299" name="Rectangle"/>
          <p:cNvSpPr/>
          <p:nvPr/>
        </p:nvSpPr>
        <p:spPr>
          <a:xfrm>
            <a:off x="4528858" y="8238601"/>
            <a:ext cx="1942206" cy="1073766"/>
          </a:xfrm>
          <a:prstGeom prst="rect">
            <a:avLst/>
          </a:prstGeom>
          <a:solidFill>
            <a:srgbClr val="9BB4A8"/>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300" name="PLACE BRAND…"/>
          <p:cNvSpPr txBox="1"/>
          <p:nvPr/>
        </p:nvSpPr>
        <p:spPr>
          <a:xfrm>
            <a:off x="4521630" y="8488309"/>
            <a:ext cx="1956662" cy="57434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sp>
        <p:nvSpPr>
          <p:cNvPr id="301" name="Rectangle"/>
          <p:cNvSpPr/>
          <p:nvPr/>
        </p:nvSpPr>
        <p:spPr>
          <a:xfrm>
            <a:off x="7182659" y="8238601"/>
            <a:ext cx="1942206" cy="1073766"/>
          </a:xfrm>
          <a:prstGeom prst="rect">
            <a:avLst/>
          </a:prstGeom>
          <a:solidFill>
            <a:srgbClr val="9BB4A8"/>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302" name="PLACE BRAND…"/>
          <p:cNvSpPr txBox="1"/>
          <p:nvPr/>
        </p:nvSpPr>
        <p:spPr>
          <a:xfrm>
            <a:off x="7175431" y="8488309"/>
            <a:ext cx="1956662" cy="57434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sp>
        <p:nvSpPr>
          <p:cNvPr id="303" name="Rectangle"/>
          <p:cNvSpPr/>
          <p:nvPr/>
        </p:nvSpPr>
        <p:spPr>
          <a:xfrm>
            <a:off x="9836461" y="8234794"/>
            <a:ext cx="1942206" cy="1073766"/>
          </a:xfrm>
          <a:prstGeom prst="rect">
            <a:avLst/>
          </a:prstGeom>
          <a:solidFill>
            <a:srgbClr val="9BB4A8"/>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304" name="PLACE BRAND…"/>
          <p:cNvSpPr txBox="1"/>
          <p:nvPr/>
        </p:nvSpPr>
        <p:spPr>
          <a:xfrm>
            <a:off x="9829234" y="8484503"/>
            <a:ext cx="1956661" cy="57434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sp>
        <p:nvSpPr>
          <p:cNvPr id="30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EMERALD PG.3">
    <p:spTree>
      <p:nvGrpSpPr>
        <p:cNvPr id="1" name=""/>
        <p:cNvGrpSpPr/>
        <p:nvPr/>
      </p:nvGrpSpPr>
      <p:grpSpPr>
        <a:xfrm>
          <a:off x="0" y="0"/>
          <a:ext cx="0" cy="0"/>
          <a:chOff x="0" y="0"/>
          <a:chExt cx="0" cy="0"/>
        </a:xfrm>
      </p:grpSpPr>
      <p:sp>
        <p:nvSpPr>
          <p:cNvPr id="312" name="Rectangle"/>
          <p:cNvSpPr/>
          <p:nvPr/>
        </p:nvSpPr>
        <p:spPr>
          <a:xfrm>
            <a:off x="-205931" y="-310932"/>
            <a:ext cx="6761738" cy="10260579"/>
          </a:xfrm>
          <a:prstGeom prst="rect">
            <a:avLst/>
          </a:prstGeom>
          <a:solidFill>
            <a:srgbClr val="43836B"/>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pic>
        <p:nvPicPr>
          <p:cNvPr id="313" name="Screen Shot 2019-01-02 at 10.08.22 AM.png" descr="Screen Shot 2019-01-02 at 10.08.22 AM.png"/>
          <p:cNvPicPr>
            <a:picLocks noChangeAspect="1"/>
          </p:cNvPicPr>
          <p:nvPr/>
        </p:nvPicPr>
        <p:blipFill>
          <a:blip r:embed="rId2">
            <a:extLst/>
          </a:blip>
          <a:stretch>
            <a:fillRect/>
          </a:stretch>
        </p:blipFill>
        <p:spPr>
          <a:xfrm>
            <a:off x="-9980846" y="14283766"/>
            <a:ext cx="7273944" cy="3420302"/>
          </a:xfrm>
          <a:prstGeom prst="rect">
            <a:avLst/>
          </a:prstGeom>
          <a:ln w="12700">
            <a:miter lim="400000"/>
          </a:ln>
        </p:spPr>
      </p:pic>
      <p:sp>
        <p:nvSpPr>
          <p:cNvPr id="314" name="XXK"/>
          <p:cNvSpPr txBox="1"/>
          <p:nvPr/>
        </p:nvSpPr>
        <p:spPr>
          <a:xfrm>
            <a:off x="9848398" y="2157968"/>
            <a:ext cx="2499881" cy="927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pc="-53" sz="5400">
                <a:latin typeface="Helvetica"/>
                <a:ea typeface="Helvetica"/>
                <a:cs typeface="Helvetica"/>
                <a:sym typeface="Helvetica"/>
              </a:defRPr>
            </a:lvl1pPr>
          </a:lstStyle>
          <a:p>
            <a:pPr/>
            <a:r>
              <a:t>XXK</a:t>
            </a:r>
          </a:p>
        </p:txBody>
      </p:sp>
      <p:sp>
        <p:nvSpPr>
          <p:cNvPr id="315" name="INSTAGRAM"/>
          <p:cNvSpPr txBox="1"/>
          <p:nvPr/>
        </p:nvSpPr>
        <p:spPr>
          <a:xfrm>
            <a:off x="9553919" y="3168839"/>
            <a:ext cx="3088838" cy="286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b="0" spc="169" sz="1300">
                <a:latin typeface="Arial"/>
                <a:ea typeface="Arial"/>
                <a:cs typeface="Arial"/>
                <a:sym typeface="Arial"/>
              </a:defRPr>
            </a:lvl1pPr>
          </a:lstStyle>
          <a:p>
            <a:pPr/>
            <a:r>
              <a:t>INSTAGRAM</a:t>
            </a:r>
          </a:p>
        </p:txBody>
      </p:sp>
      <p:sp>
        <p:nvSpPr>
          <p:cNvPr id="316" name="XXK"/>
          <p:cNvSpPr txBox="1"/>
          <p:nvPr/>
        </p:nvSpPr>
        <p:spPr>
          <a:xfrm>
            <a:off x="9848398" y="3859768"/>
            <a:ext cx="2499881" cy="927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pc="-53" sz="5400">
                <a:latin typeface="Helvetica"/>
                <a:ea typeface="Helvetica"/>
                <a:cs typeface="Helvetica"/>
                <a:sym typeface="Helvetica"/>
              </a:defRPr>
            </a:lvl1pPr>
          </a:lstStyle>
          <a:p>
            <a:pPr/>
            <a:r>
              <a:t>XXK</a:t>
            </a:r>
          </a:p>
        </p:txBody>
      </p:sp>
      <p:sp>
        <p:nvSpPr>
          <p:cNvPr id="317" name="PINTEREST"/>
          <p:cNvSpPr txBox="1"/>
          <p:nvPr/>
        </p:nvSpPr>
        <p:spPr>
          <a:xfrm>
            <a:off x="9553919" y="4870639"/>
            <a:ext cx="3088838" cy="286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b="0" spc="169" sz="1300">
                <a:latin typeface="Arial"/>
                <a:ea typeface="Arial"/>
                <a:cs typeface="Arial"/>
                <a:sym typeface="Arial"/>
              </a:defRPr>
            </a:lvl1pPr>
          </a:lstStyle>
          <a:p>
            <a:pPr/>
            <a:r>
              <a:t>PINTEREST</a:t>
            </a:r>
          </a:p>
        </p:txBody>
      </p:sp>
      <p:sp>
        <p:nvSpPr>
          <p:cNvPr id="318" name="XXK"/>
          <p:cNvSpPr txBox="1"/>
          <p:nvPr/>
        </p:nvSpPr>
        <p:spPr>
          <a:xfrm>
            <a:off x="9848398" y="5599668"/>
            <a:ext cx="2499881" cy="927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pc="-53" sz="5400">
                <a:latin typeface="Helvetica"/>
                <a:ea typeface="Helvetica"/>
                <a:cs typeface="Helvetica"/>
                <a:sym typeface="Helvetica"/>
              </a:defRPr>
            </a:lvl1pPr>
          </a:lstStyle>
          <a:p>
            <a:pPr/>
            <a:r>
              <a:t>XXK</a:t>
            </a:r>
          </a:p>
        </p:txBody>
      </p:sp>
      <p:sp>
        <p:nvSpPr>
          <p:cNvPr id="319" name="FACEBOOK"/>
          <p:cNvSpPr txBox="1"/>
          <p:nvPr/>
        </p:nvSpPr>
        <p:spPr>
          <a:xfrm>
            <a:off x="9553919" y="6610539"/>
            <a:ext cx="3088838" cy="286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b="0" spc="169" sz="1300">
                <a:latin typeface="Arial"/>
                <a:ea typeface="Arial"/>
                <a:cs typeface="Arial"/>
                <a:sym typeface="Arial"/>
              </a:defRPr>
            </a:lvl1pPr>
          </a:lstStyle>
          <a:p>
            <a:pPr/>
            <a:r>
              <a:t>FACEBOOK</a:t>
            </a:r>
          </a:p>
        </p:txBody>
      </p:sp>
      <p:sp>
        <p:nvSpPr>
          <p:cNvPr id="320" name="XXK"/>
          <p:cNvSpPr txBox="1"/>
          <p:nvPr/>
        </p:nvSpPr>
        <p:spPr>
          <a:xfrm>
            <a:off x="9848398" y="7339568"/>
            <a:ext cx="2499881" cy="927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pc="-53" sz="5400">
                <a:latin typeface="Helvetica"/>
                <a:ea typeface="Helvetica"/>
                <a:cs typeface="Helvetica"/>
                <a:sym typeface="Helvetica"/>
              </a:defRPr>
            </a:lvl1pPr>
          </a:lstStyle>
          <a:p>
            <a:pPr/>
            <a:r>
              <a:t>XXK</a:t>
            </a:r>
          </a:p>
        </p:txBody>
      </p:sp>
      <p:sp>
        <p:nvSpPr>
          <p:cNvPr id="321" name="TWITTER"/>
          <p:cNvSpPr txBox="1"/>
          <p:nvPr/>
        </p:nvSpPr>
        <p:spPr>
          <a:xfrm>
            <a:off x="9553919" y="8350439"/>
            <a:ext cx="3088838" cy="286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b="0" spc="169" sz="1300">
                <a:latin typeface="Arial"/>
                <a:ea typeface="Arial"/>
                <a:cs typeface="Arial"/>
                <a:sym typeface="Arial"/>
              </a:defRPr>
            </a:lvl1pPr>
          </a:lstStyle>
          <a:p>
            <a:pPr/>
            <a:r>
              <a:t>TWITTER</a:t>
            </a:r>
          </a:p>
        </p:txBody>
      </p:sp>
      <p:sp>
        <p:nvSpPr>
          <p:cNvPr id="322" name="SOCIAL MEDIA"/>
          <p:cNvSpPr txBox="1"/>
          <p:nvPr/>
        </p:nvSpPr>
        <p:spPr>
          <a:xfrm>
            <a:off x="9553919" y="758815"/>
            <a:ext cx="3088838" cy="286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b="0" spc="169" sz="1300">
                <a:latin typeface="Arial"/>
                <a:ea typeface="Arial"/>
                <a:cs typeface="Arial"/>
                <a:sym typeface="Arial"/>
              </a:defRPr>
            </a:lvl1pPr>
          </a:lstStyle>
          <a:p>
            <a:pPr/>
            <a:r>
              <a:t>SOCIAL MEDIA</a:t>
            </a:r>
          </a:p>
        </p:txBody>
      </p:sp>
      <p:sp>
        <p:nvSpPr>
          <p:cNvPr id="323" name="Rectangle"/>
          <p:cNvSpPr/>
          <p:nvPr/>
        </p:nvSpPr>
        <p:spPr>
          <a:xfrm>
            <a:off x="3456676" y="1673183"/>
            <a:ext cx="6091448" cy="6139949"/>
          </a:xfrm>
          <a:prstGeom prst="rect">
            <a:avLst/>
          </a:prstGeom>
          <a:solidFill>
            <a:srgbClr val="FFFFFF"/>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324" name="Let’s Work Together!"/>
          <p:cNvSpPr txBox="1"/>
          <p:nvPr/>
        </p:nvSpPr>
        <p:spPr>
          <a:xfrm>
            <a:off x="-190579" y="521132"/>
            <a:ext cx="6731034" cy="7747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spc="-44" sz="4400">
                <a:solidFill>
                  <a:srgbClr val="FFFFFF"/>
                </a:solidFill>
                <a:latin typeface="Helvetica"/>
                <a:ea typeface="Helvetica"/>
                <a:cs typeface="Helvetica"/>
                <a:sym typeface="Helvetica"/>
              </a:defRPr>
            </a:lvl1pPr>
          </a:lstStyle>
          <a:p>
            <a:pPr/>
            <a:r>
              <a:t>Let’s Work Together!</a:t>
            </a:r>
          </a:p>
        </p:txBody>
      </p:sp>
      <p:sp>
        <p:nvSpPr>
          <p:cNvPr id="325" name="INFLUENCER…"/>
          <p:cNvSpPr txBox="1"/>
          <p:nvPr/>
        </p:nvSpPr>
        <p:spPr>
          <a:xfrm>
            <a:off x="555298" y="1750715"/>
            <a:ext cx="4328096" cy="253874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lnSpc>
                <a:spcPct val="250000"/>
              </a:lnSpc>
              <a:defRPr b="0" spc="120" sz="2000">
                <a:solidFill>
                  <a:srgbClr val="FFFFFF"/>
                </a:solidFill>
                <a:latin typeface="Arial"/>
                <a:ea typeface="Arial"/>
                <a:cs typeface="Arial"/>
                <a:sym typeface="Arial"/>
              </a:defRPr>
            </a:pPr>
            <a:r>
              <a:t>INFLUENCER</a:t>
            </a:r>
          </a:p>
          <a:p>
            <a:pPr algn="l">
              <a:lnSpc>
                <a:spcPct val="250000"/>
              </a:lnSpc>
              <a:defRPr b="0" spc="120" sz="2000">
                <a:solidFill>
                  <a:srgbClr val="FFFFFF"/>
                </a:solidFill>
                <a:latin typeface="Arial"/>
                <a:ea typeface="Arial"/>
                <a:cs typeface="Arial"/>
                <a:sym typeface="Arial"/>
              </a:defRPr>
            </a:pPr>
            <a:r>
              <a:t>WEBSITE.COM</a:t>
            </a:r>
          </a:p>
          <a:p>
            <a:pPr algn="l">
              <a:lnSpc>
                <a:spcPct val="250000"/>
              </a:lnSpc>
              <a:defRPr b="0" spc="120" sz="2000">
                <a:solidFill>
                  <a:srgbClr val="FFFFFF"/>
                </a:solidFill>
                <a:latin typeface="Arial"/>
                <a:ea typeface="Arial"/>
                <a:cs typeface="Arial"/>
                <a:sym typeface="Arial"/>
              </a:defRPr>
            </a:pPr>
            <a:r>
              <a:t>X-XXX-XXX-XXXX</a:t>
            </a:r>
          </a:p>
          <a:p>
            <a:pPr algn="l">
              <a:lnSpc>
                <a:spcPct val="250000"/>
              </a:lnSpc>
              <a:defRPr b="0" spc="120" sz="2000">
                <a:solidFill>
                  <a:srgbClr val="FFFFFF"/>
                </a:solidFill>
                <a:latin typeface="Arial"/>
                <a:ea typeface="Arial"/>
                <a:cs typeface="Arial"/>
                <a:sym typeface="Arial"/>
              </a:defRPr>
            </a:pPr>
            <a:r>
              <a:t>EMAIL@ME.COM</a:t>
            </a:r>
          </a:p>
        </p:txBody>
      </p:sp>
      <p:sp>
        <p:nvSpPr>
          <p:cNvPr id="326" name="@HANDLENAME"/>
          <p:cNvSpPr txBox="1"/>
          <p:nvPr/>
        </p:nvSpPr>
        <p:spPr>
          <a:xfrm>
            <a:off x="9553919" y="1105827"/>
            <a:ext cx="3088838" cy="38539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spc="260" sz="2000">
                <a:latin typeface="Arial"/>
                <a:ea typeface="Arial"/>
                <a:cs typeface="Arial"/>
                <a:sym typeface="Arial"/>
              </a:defRPr>
            </a:lvl1pPr>
          </a:lstStyle>
          <a:p>
            <a:pPr/>
            <a:r>
              <a:t>@HANDLENAME</a:t>
            </a:r>
          </a:p>
        </p:txBody>
      </p:sp>
      <p:sp>
        <p:nvSpPr>
          <p:cNvPr id="327" name="Rectangle"/>
          <p:cNvSpPr/>
          <p:nvPr/>
        </p:nvSpPr>
        <p:spPr>
          <a:xfrm>
            <a:off x="3834243" y="1990004"/>
            <a:ext cx="5336314" cy="6761640"/>
          </a:xfrm>
          <a:prstGeom prst="rect">
            <a:avLst/>
          </a:prstGeom>
          <a:solidFill>
            <a:srgbClr val="9BB4A8"/>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328" name="PLACE IMAGE…"/>
          <p:cNvSpPr txBox="1"/>
          <p:nvPr/>
        </p:nvSpPr>
        <p:spPr>
          <a:xfrm>
            <a:off x="4338353" y="4833941"/>
            <a:ext cx="4328095" cy="107376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32" sz="3200">
                <a:latin typeface="Arial"/>
                <a:ea typeface="Arial"/>
                <a:cs typeface="Arial"/>
                <a:sym typeface="Arial"/>
              </a:defRPr>
            </a:pPr>
            <a:r>
              <a:t>PLACE IMAGE </a:t>
            </a:r>
          </a:p>
          <a:p>
            <a:pPr>
              <a:lnSpc>
                <a:spcPct val="110000"/>
              </a:lnSpc>
              <a:defRPr b="0" spc="-32" sz="3200">
                <a:latin typeface="Arial"/>
                <a:ea typeface="Arial"/>
                <a:cs typeface="Arial"/>
                <a:sym typeface="Arial"/>
              </a:defRPr>
            </a:pPr>
            <a:r>
              <a:t>HERE</a:t>
            </a:r>
          </a:p>
        </p:txBody>
      </p:sp>
      <p:pic>
        <p:nvPicPr>
          <p:cNvPr id="329" name="new_shopstyle_logo_white.png" descr="new_shopstyle_logo_white.png"/>
          <p:cNvPicPr>
            <a:picLocks noChangeAspect="1"/>
          </p:cNvPicPr>
          <p:nvPr/>
        </p:nvPicPr>
        <p:blipFill>
          <a:blip r:embed="rId3">
            <a:extLst/>
          </a:blip>
          <a:stretch>
            <a:fillRect/>
          </a:stretch>
        </p:blipFill>
        <p:spPr>
          <a:xfrm>
            <a:off x="713017" y="9129257"/>
            <a:ext cx="1709979" cy="197450"/>
          </a:xfrm>
          <a:prstGeom prst="rect">
            <a:avLst/>
          </a:prstGeom>
          <a:ln w="12700">
            <a:miter lim="400000"/>
          </a:ln>
        </p:spPr>
      </p:pic>
      <p:sp>
        <p:nvSpPr>
          <p:cNvPr id="33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BRICK RED PG.1">
    <p:spTree>
      <p:nvGrpSpPr>
        <p:cNvPr id="1" name=""/>
        <p:cNvGrpSpPr/>
        <p:nvPr/>
      </p:nvGrpSpPr>
      <p:grpSpPr>
        <a:xfrm>
          <a:off x="0" y="0"/>
          <a:ext cx="0" cy="0"/>
          <a:chOff x="0" y="0"/>
          <a:chExt cx="0" cy="0"/>
        </a:xfrm>
      </p:grpSpPr>
      <p:sp>
        <p:nvSpPr>
          <p:cNvPr id="337" name="Rectangle"/>
          <p:cNvSpPr/>
          <p:nvPr/>
        </p:nvSpPr>
        <p:spPr>
          <a:xfrm>
            <a:off x="1930400" y="665230"/>
            <a:ext cx="5266251" cy="7915703"/>
          </a:xfrm>
          <a:prstGeom prst="rect">
            <a:avLst/>
          </a:prstGeom>
          <a:solidFill>
            <a:srgbClr val="CC6543"/>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338" name="Rectangle"/>
          <p:cNvSpPr/>
          <p:nvPr/>
        </p:nvSpPr>
        <p:spPr>
          <a:xfrm>
            <a:off x="642971" y="1178480"/>
            <a:ext cx="5336314" cy="6761640"/>
          </a:xfrm>
          <a:prstGeom prst="rect">
            <a:avLst/>
          </a:prstGeom>
          <a:solidFill>
            <a:srgbClr val="E3AB8F"/>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339" name="Influencer…"/>
          <p:cNvSpPr txBox="1"/>
          <p:nvPr/>
        </p:nvSpPr>
        <p:spPr>
          <a:xfrm>
            <a:off x="6474313" y="1257251"/>
            <a:ext cx="6731035" cy="23698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lnSpc>
                <a:spcPct val="90000"/>
              </a:lnSpc>
              <a:defRPr spc="-78" sz="7800">
                <a:latin typeface="Helvetica"/>
                <a:ea typeface="Helvetica"/>
                <a:cs typeface="Helvetica"/>
                <a:sym typeface="Helvetica"/>
              </a:defRPr>
            </a:pPr>
            <a:r>
              <a:t>Influencer</a:t>
            </a:r>
          </a:p>
          <a:p>
            <a:pPr algn="l">
              <a:lnSpc>
                <a:spcPct val="90000"/>
              </a:lnSpc>
              <a:defRPr spc="-78" sz="7800">
                <a:latin typeface="Helvetica"/>
                <a:ea typeface="Helvetica"/>
                <a:cs typeface="Helvetica"/>
                <a:sym typeface="Helvetica"/>
              </a:defRPr>
            </a:pPr>
            <a:r>
              <a:t>Name/Title</a:t>
            </a:r>
          </a:p>
        </p:txBody>
      </p:sp>
      <p:sp>
        <p:nvSpPr>
          <p:cNvPr id="340" name="Blogwebsite.com"/>
          <p:cNvSpPr txBox="1"/>
          <p:nvPr/>
        </p:nvSpPr>
        <p:spPr>
          <a:xfrm>
            <a:off x="7823200" y="4130481"/>
            <a:ext cx="4919533" cy="496367"/>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cap="all" spc="224" sz="2800">
                <a:latin typeface="Arial"/>
                <a:ea typeface="Arial"/>
                <a:cs typeface="Arial"/>
                <a:sym typeface="Arial"/>
              </a:defRPr>
            </a:lvl1pPr>
          </a:lstStyle>
          <a:p>
            <a:pPr/>
            <a:r>
              <a:t>Blogwebsite.com</a:t>
            </a:r>
          </a:p>
        </p:txBody>
      </p:sp>
      <p:sp>
        <p:nvSpPr>
          <p:cNvPr id="341" name="+  Keyword / Expertise…"/>
          <p:cNvSpPr txBox="1"/>
          <p:nvPr/>
        </p:nvSpPr>
        <p:spPr>
          <a:xfrm>
            <a:off x="7823200" y="5022307"/>
            <a:ext cx="4328095" cy="336703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lnSpc>
                <a:spcPct val="150000"/>
              </a:lnSpc>
              <a:defRPr b="0" spc="-22" sz="2200">
                <a:latin typeface="Arial"/>
                <a:ea typeface="Arial"/>
                <a:cs typeface="Arial"/>
                <a:sym typeface="Arial"/>
              </a:defRPr>
            </a:pPr>
            <a:r>
              <a:t>+  Keyword / Expertise</a:t>
            </a:r>
          </a:p>
          <a:p>
            <a:pPr algn="l">
              <a:lnSpc>
                <a:spcPct val="150000"/>
              </a:lnSpc>
              <a:defRPr b="0" spc="-22" sz="2200">
                <a:latin typeface="Arial"/>
                <a:ea typeface="Arial"/>
                <a:cs typeface="Arial"/>
                <a:sym typeface="Arial"/>
              </a:defRPr>
            </a:pPr>
            <a:r>
              <a:t>+  Keyword / Expertise</a:t>
            </a:r>
          </a:p>
          <a:p>
            <a:pPr algn="l">
              <a:lnSpc>
                <a:spcPct val="150000"/>
              </a:lnSpc>
              <a:defRPr b="0" spc="-22" sz="2200">
                <a:latin typeface="Arial"/>
                <a:ea typeface="Arial"/>
                <a:cs typeface="Arial"/>
                <a:sym typeface="Arial"/>
              </a:defRPr>
            </a:pPr>
            <a:r>
              <a:t>+  Keyword / Expertise</a:t>
            </a:r>
          </a:p>
          <a:p>
            <a:pPr algn="l">
              <a:lnSpc>
                <a:spcPct val="150000"/>
              </a:lnSpc>
              <a:defRPr b="0" spc="-22" sz="2200">
                <a:latin typeface="Arial"/>
                <a:ea typeface="Arial"/>
                <a:cs typeface="Arial"/>
                <a:sym typeface="Arial"/>
              </a:defRPr>
            </a:pPr>
            <a:r>
              <a:t>+  Keyword / Expertise</a:t>
            </a:r>
          </a:p>
          <a:p>
            <a:pPr algn="l">
              <a:lnSpc>
                <a:spcPct val="150000"/>
              </a:lnSpc>
              <a:defRPr b="0" spc="-22" sz="2200">
                <a:latin typeface="Arial"/>
                <a:ea typeface="Arial"/>
                <a:cs typeface="Arial"/>
                <a:sym typeface="Arial"/>
              </a:defRPr>
            </a:pPr>
            <a:r>
              <a:t>+  Keyword / Expertise</a:t>
            </a:r>
          </a:p>
          <a:p>
            <a:pPr algn="l">
              <a:lnSpc>
                <a:spcPct val="150000"/>
              </a:lnSpc>
              <a:defRPr b="0" spc="-22" sz="2200">
                <a:latin typeface="Arial"/>
                <a:ea typeface="Arial"/>
                <a:cs typeface="Arial"/>
                <a:sym typeface="Arial"/>
              </a:defRPr>
            </a:pPr>
            <a:r>
              <a:t>+  Keyword / Expertise</a:t>
            </a:r>
          </a:p>
          <a:p>
            <a:pPr algn="l">
              <a:lnSpc>
                <a:spcPct val="150000"/>
              </a:lnSpc>
              <a:defRPr b="0" spc="-22" sz="2200">
                <a:latin typeface="Arial"/>
                <a:ea typeface="Arial"/>
                <a:cs typeface="Arial"/>
                <a:sym typeface="Arial"/>
              </a:defRPr>
            </a:pPr>
            <a:r>
              <a:t>+  Keyword / Expertise</a:t>
            </a:r>
          </a:p>
        </p:txBody>
      </p:sp>
      <p:pic>
        <p:nvPicPr>
          <p:cNvPr id="342" name="new_shopstyle_logo_black.png" descr="new_shopstyle_logo_black.png"/>
          <p:cNvPicPr>
            <a:picLocks noChangeAspect="1"/>
          </p:cNvPicPr>
          <p:nvPr/>
        </p:nvPicPr>
        <p:blipFill>
          <a:blip r:embed="rId2">
            <a:extLst/>
          </a:blip>
          <a:stretch>
            <a:fillRect/>
          </a:stretch>
        </p:blipFill>
        <p:spPr>
          <a:xfrm>
            <a:off x="703549" y="9135793"/>
            <a:ext cx="1709979" cy="197450"/>
          </a:xfrm>
          <a:prstGeom prst="rect">
            <a:avLst/>
          </a:prstGeom>
          <a:ln w="12700">
            <a:miter lim="400000"/>
          </a:ln>
        </p:spPr>
      </p:pic>
      <p:sp>
        <p:nvSpPr>
          <p:cNvPr id="343" name="PLACE IMAGE…"/>
          <p:cNvSpPr txBox="1"/>
          <p:nvPr/>
        </p:nvSpPr>
        <p:spPr>
          <a:xfrm>
            <a:off x="1147080" y="4022417"/>
            <a:ext cx="4328096" cy="107376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32" sz="3200">
                <a:latin typeface="Arial"/>
                <a:ea typeface="Arial"/>
                <a:cs typeface="Arial"/>
                <a:sym typeface="Arial"/>
              </a:defRPr>
            </a:pPr>
            <a:r>
              <a:t>PLACE IMAGE </a:t>
            </a:r>
          </a:p>
          <a:p>
            <a:pPr>
              <a:lnSpc>
                <a:spcPct val="110000"/>
              </a:lnSpc>
              <a:defRPr b="0" spc="-32" sz="3200">
                <a:latin typeface="Arial"/>
                <a:ea typeface="Arial"/>
                <a:cs typeface="Arial"/>
                <a:sym typeface="Arial"/>
              </a:defRPr>
            </a:pPr>
            <a:r>
              <a:t>HERE</a:t>
            </a:r>
          </a:p>
        </p:txBody>
      </p:sp>
      <p:sp>
        <p:nvSpPr>
          <p:cNvPr id="34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BRICK RED PG.2">
    <p:spTree>
      <p:nvGrpSpPr>
        <p:cNvPr id="1" name=""/>
        <p:cNvGrpSpPr/>
        <p:nvPr/>
      </p:nvGrpSpPr>
      <p:grpSpPr>
        <a:xfrm>
          <a:off x="0" y="0"/>
          <a:ext cx="0" cy="0"/>
          <a:chOff x="0" y="0"/>
          <a:chExt cx="0" cy="0"/>
        </a:xfrm>
      </p:grpSpPr>
      <p:pic>
        <p:nvPicPr>
          <p:cNvPr id="351" name="Screen Shot 2019-01-02 at 10.08.22 AM.png" descr="Screen Shot 2019-01-02 at 10.08.22 AM.png"/>
          <p:cNvPicPr>
            <a:picLocks noChangeAspect="1"/>
          </p:cNvPicPr>
          <p:nvPr/>
        </p:nvPicPr>
        <p:blipFill>
          <a:blip r:embed="rId2">
            <a:extLst/>
          </a:blip>
          <a:stretch>
            <a:fillRect/>
          </a:stretch>
        </p:blipFill>
        <p:spPr>
          <a:xfrm>
            <a:off x="-9980846" y="14283766"/>
            <a:ext cx="7273944" cy="3420302"/>
          </a:xfrm>
          <a:prstGeom prst="rect">
            <a:avLst/>
          </a:prstGeom>
          <a:ln w="12700">
            <a:miter lim="400000"/>
          </a:ln>
        </p:spPr>
      </p:pic>
      <p:sp>
        <p:nvSpPr>
          <p:cNvPr id="352" name="Rectangle"/>
          <p:cNvSpPr/>
          <p:nvPr/>
        </p:nvSpPr>
        <p:spPr>
          <a:xfrm>
            <a:off x="3357601" y="-236004"/>
            <a:ext cx="9954675" cy="10254825"/>
          </a:xfrm>
          <a:prstGeom prst="rect">
            <a:avLst/>
          </a:prstGeom>
          <a:solidFill>
            <a:srgbClr val="CC6543"/>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353" name="XX"/>
          <p:cNvSpPr txBox="1"/>
          <p:nvPr/>
        </p:nvSpPr>
        <p:spPr>
          <a:xfrm>
            <a:off x="450397" y="684768"/>
            <a:ext cx="2499881" cy="927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pc="-53" sz="5400">
                <a:latin typeface="Helvetica"/>
                <a:ea typeface="Helvetica"/>
                <a:cs typeface="Helvetica"/>
                <a:sym typeface="Helvetica"/>
              </a:defRPr>
            </a:lvl1pPr>
          </a:lstStyle>
          <a:p>
            <a:pPr/>
            <a:r>
              <a:t>XX</a:t>
            </a:r>
          </a:p>
        </p:txBody>
      </p:sp>
      <p:sp>
        <p:nvSpPr>
          <p:cNvPr id="354" name="MONTHLY…"/>
          <p:cNvSpPr txBox="1"/>
          <p:nvPr/>
        </p:nvSpPr>
        <p:spPr>
          <a:xfrm>
            <a:off x="155919" y="1643015"/>
            <a:ext cx="3088838" cy="56974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50000"/>
              </a:lnSpc>
              <a:defRPr b="0" spc="169" sz="1300">
                <a:latin typeface="Arial"/>
                <a:ea typeface="Arial"/>
                <a:cs typeface="Arial"/>
                <a:sym typeface="Arial"/>
              </a:defRPr>
            </a:pPr>
            <a:r>
              <a:t>MONTHLY </a:t>
            </a:r>
          </a:p>
          <a:p>
            <a:pPr>
              <a:lnSpc>
                <a:spcPct val="150000"/>
              </a:lnSpc>
              <a:defRPr b="0" spc="169" sz="1300">
                <a:latin typeface="Arial"/>
                <a:ea typeface="Arial"/>
                <a:cs typeface="Arial"/>
                <a:sym typeface="Arial"/>
              </a:defRPr>
            </a:pPr>
            <a:r>
              <a:t>UNIQUE VISITORS</a:t>
            </a:r>
          </a:p>
        </p:txBody>
      </p:sp>
      <p:sp>
        <p:nvSpPr>
          <p:cNvPr id="355" name="XX"/>
          <p:cNvSpPr txBox="1"/>
          <p:nvPr/>
        </p:nvSpPr>
        <p:spPr>
          <a:xfrm>
            <a:off x="450397" y="2640568"/>
            <a:ext cx="2499881" cy="927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pc="-53" sz="5400">
                <a:latin typeface="Helvetica"/>
                <a:ea typeface="Helvetica"/>
                <a:cs typeface="Helvetica"/>
                <a:sym typeface="Helvetica"/>
              </a:defRPr>
            </a:lvl1pPr>
          </a:lstStyle>
          <a:p>
            <a:pPr/>
            <a:r>
              <a:t>XX</a:t>
            </a:r>
          </a:p>
        </p:txBody>
      </p:sp>
      <p:sp>
        <p:nvSpPr>
          <p:cNvPr id="356" name="MONTHLY…"/>
          <p:cNvSpPr txBox="1"/>
          <p:nvPr/>
        </p:nvSpPr>
        <p:spPr>
          <a:xfrm>
            <a:off x="155919" y="3598815"/>
            <a:ext cx="3088838" cy="56974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50000"/>
              </a:lnSpc>
              <a:defRPr b="0" spc="169" sz="1300">
                <a:latin typeface="Arial"/>
                <a:ea typeface="Arial"/>
                <a:cs typeface="Arial"/>
                <a:sym typeface="Arial"/>
              </a:defRPr>
            </a:pPr>
            <a:r>
              <a:t>MONTHLY </a:t>
            </a:r>
          </a:p>
          <a:p>
            <a:pPr>
              <a:lnSpc>
                <a:spcPct val="150000"/>
              </a:lnSpc>
              <a:defRPr b="0" spc="169" sz="1300">
                <a:latin typeface="Arial"/>
                <a:ea typeface="Arial"/>
                <a:cs typeface="Arial"/>
                <a:sym typeface="Arial"/>
              </a:defRPr>
            </a:pPr>
            <a:r>
              <a:t>PAGE VISITORS</a:t>
            </a:r>
          </a:p>
        </p:txBody>
      </p:sp>
      <p:sp>
        <p:nvSpPr>
          <p:cNvPr id="357" name="XX%"/>
          <p:cNvSpPr txBox="1"/>
          <p:nvPr/>
        </p:nvSpPr>
        <p:spPr>
          <a:xfrm>
            <a:off x="450397" y="4672568"/>
            <a:ext cx="2499881" cy="927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pc="-53" sz="5400">
                <a:latin typeface="Helvetica"/>
                <a:ea typeface="Helvetica"/>
                <a:cs typeface="Helvetica"/>
                <a:sym typeface="Helvetica"/>
              </a:defRPr>
            </a:lvl1pPr>
          </a:lstStyle>
          <a:p>
            <a:pPr/>
            <a:r>
              <a:t>XX%</a:t>
            </a:r>
          </a:p>
        </p:txBody>
      </p:sp>
      <p:sp>
        <p:nvSpPr>
          <p:cNvPr id="358" name="WOMEN / MEN"/>
          <p:cNvSpPr txBox="1"/>
          <p:nvPr/>
        </p:nvSpPr>
        <p:spPr>
          <a:xfrm>
            <a:off x="155919" y="5607239"/>
            <a:ext cx="3088838" cy="286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b="0" spc="169" sz="1300">
                <a:latin typeface="Arial"/>
                <a:ea typeface="Arial"/>
                <a:cs typeface="Arial"/>
                <a:sym typeface="Arial"/>
              </a:defRPr>
            </a:lvl1pPr>
          </a:lstStyle>
          <a:p>
            <a:pPr/>
            <a:r>
              <a:t>WOMEN / MEN</a:t>
            </a:r>
          </a:p>
        </p:txBody>
      </p:sp>
      <p:sp>
        <p:nvSpPr>
          <p:cNvPr id="359" name="XX-XX"/>
          <p:cNvSpPr txBox="1"/>
          <p:nvPr/>
        </p:nvSpPr>
        <p:spPr>
          <a:xfrm>
            <a:off x="450397" y="6501368"/>
            <a:ext cx="2499881" cy="927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pc="-53" sz="5400">
                <a:latin typeface="Helvetica"/>
                <a:ea typeface="Helvetica"/>
                <a:cs typeface="Helvetica"/>
                <a:sym typeface="Helvetica"/>
              </a:defRPr>
            </a:lvl1pPr>
          </a:lstStyle>
          <a:p>
            <a:pPr/>
            <a:r>
              <a:t>XX-XX</a:t>
            </a:r>
          </a:p>
        </p:txBody>
      </p:sp>
      <p:sp>
        <p:nvSpPr>
          <p:cNvPr id="360" name="AGE RANGE"/>
          <p:cNvSpPr txBox="1"/>
          <p:nvPr/>
        </p:nvSpPr>
        <p:spPr>
          <a:xfrm>
            <a:off x="155919" y="7436039"/>
            <a:ext cx="3088838" cy="286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b="0" spc="169" sz="1300">
                <a:latin typeface="Arial"/>
                <a:ea typeface="Arial"/>
                <a:cs typeface="Arial"/>
                <a:sym typeface="Arial"/>
              </a:defRPr>
            </a:lvl1pPr>
          </a:lstStyle>
          <a:p>
            <a:pPr/>
            <a:r>
              <a:t>AGE RANGE</a:t>
            </a:r>
          </a:p>
        </p:txBody>
      </p:sp>
      <p:pic>
        <p:nvPicPr>
          <p:cNvPr id="361" name="new_shopstyle_logo_black.png" descr="new_shopstyle_logo_black.png"/>
          <p:cNvPicPr>
            <a:picLocks noChangeAspect="1"/>
          </p:cNvPicPr>
          <p:nvPr/>
        </p:nvPicPr>
        <p:blipFill>
          <a:blip r:embed="rId3">
            <a:extLst/>
          </a:blip>
          <a:stretch>
            <a:fillRect/>
          </a:stretch>
        </p:blipFill>
        <p:spPr>
          <a:xfrm>
            <a:off x="703549" y="9135793"/>
            <a:ext cx="1709979" cy="197450"/>
          </a:xfrm>
          <a:prstGeom prst="rect">
            <a:avLst/>
          </a:prstGeom>
          <a:ln w="12700">
            <a:miter lim="400000"/>
          </a:ln>
        </p:spPr>
      </p:pic>
      <p:sp>
        <p:nvSpPr>
          <p:cNvPr id="362" name="Line"/>
          <p:cNvSpPr/>
          <p:nvPr/>
        </p:nvSpPr>
        <p:spPr>
          <a:xfrm>
            <a:off x="3988148" y="4825866"/>
            <a:ext cx="8178829" cy="1"/>
          </a:xfrm>
          <a:prstGeom prst="line">
            <a:avLst/>
          </a:prstGeom>
          <a:ln w="6350">
            <a:solidFill>
              <a:srgbClr val="FFFFFF"/>
            </a:solidFill>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363" name="BRANDS I’VE WORKED WITH"/>
          <p:cNvSpPr txBox="1"/>
          <p:nvPr/>
        </p:nvSpPr>
        <p:spPr>
          <a:xfrm>
            <a:off x="6609343" y="5060788"/>
            <a:ext cx="3088839" cy="29898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b="0" spc="182" sz="1400">
                <a:solidFill>
                  <a:srgbClr val="FFFFFF"/>
                </a:solidFill>
                <a:latin typeface="Arial"/>
                <a:ea typeface="Arial"/>
                <a:cs typeface="Arial"/>
                <a:sym typeface="Arial"/>
              </a:defRPr>
            </a:lvl1pPr>
          </a:lstStyle>
          <a:p>
            <a:pPr/>
            <a:r>
              <a:t>BRANDS I’VE WORKED WITH</a:t>
            </a:r>
          </a:p>
        </p:txBody>
      </p:sp>
      <p:sp>
        <p:nvSpPr>
          <p:cNvPr id="364" name="Brief Bio"/>
          <p:cNvSpPr txBox="1"/>
          <p:nvPr/>
        </p:nvSpPr>
        <p:spPr>
          <a:xfrm>
            <a:off x="4341839" y="754618"/>
            <a:ext cx="3341282" cy="635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nSpc>
                <a:spcPct val="90000"/>
              </a:lnSpc>
              <a:defRPr spc="-35" sz="3500">
                <a:solidFill>
                  <a:srgbClr val="FFFFFF"/>
                </a:solidFill>
                <a:latin typeface="Helvetica"/>
                <a:ea typeface="Helvetica"/>
                <a:cs typeface="Helvetica"/>
                <a:sym typeface="Helvetica"/>
              </a:defRPr>
            </a:lvl1pPr>
          </a:lstStyle>
          <a:p>
            <a:pPr/>
            <a:r>
              <a:t>Brief Bio</a:t>
            </a:r>
          </a:p>
        </p:txBody>
      </p:sp>
      <p:sp>
        <p:nvSpPr>
          <p:cNvPr id="365" name="Ro cus aces magnis miligniendis es aut vollabo rehent quodis di cusae pa culparumet aut audaect otassint facepta quatect istiis audam, occus non pa corepudit re volupta dolorehent ad mi, nit, earum et lam, ni unt fuga. Ut rent ut quam, qui nimagnate vellique lant labo. Ide cum, enihiliquam quam quatquame iumque cullabo. Dae mo deriam fugia prae pelent, nullore ptatusam autem hil il."/>
          <p:cNvSpPr txBox="1"/>
          <p:nvPr/>
        </p:nvSpPr>
        <p:spPr>
          <a:xfrm>
            <a:off x="4338352" y="1737839"/>
            <a:ext cx="7478420" cy="234237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defTabSz="457200">
              <a:lnSpc>
                <a:spcPct val="150000"/>
              </a:lnSpc>
              <a:defRPr b="0" sz="1800">
                <a:solidFill>
                  <a:srgbClr val="FFFFFF"/>
                </a:solidFill>
                <a:latin typeface="Arial"/>
                <a:ea typeface="Arial"/>
                <a:cs typeface="Arial"/>
                <a:sym typeface="Arial"/>
              </a:defRPr>
            </a:lvl1pPr>
          </a:lstStyle>
          <a:p>
            <a:pPr/>
            <a:r>
              <a:t>Ro cus aces magnis miligniendis es aut vollabo rehent quodis di cusae pa culparumet aut audaect otassint facepta quatect istiis audam, occus non pa corepudit re volupta dolorehent ad mi, nit, earum et lam, ni unt fuga. Ut rent ut quam, qui nimagnate vellique lant labo. Ide cum, enihiliquam quam quatquame iumque cullabo. Dae mo deriam fugia prae pelent, nullore ptatusam autem hil il.</a:t>
            </a:r>
          </a:p>
        </p:txBody>
      </p:sp>
      <p:sp>
        <p:nvSpPr>
          <p:cNvPr id="366" name="Rectangle"/>
          <p:cNvSpPr/>
          <p:nvPr/>
        </p:nvSpPr>
        <p:spPr>
          <a:xfrm>
            <a:off x="4528858" y="5597125"/>
            <a:ext cx="1942206" cy="1073766"/>
          </a:xfrm>
          <a:prstGeom prst="rect">
            <a:avLst/>
          </a:prstGeom>
          <a:solidFill>
            <a:srgbClr val="E3AB8F"/>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367" name="PLACE BRAND…"/>
          <p:cNvSpPr txBox="1"/>
          <p:nvPr/>
        </p:nvSpPr>
        <p:spPr>
          <a:xfrm>
            <a:off x="4521630" y="5846833"/>
            <a:ext cx="1956662" cy="57434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sp>
        <p:nvSpPr>
          <p:cNvPr id="368" name="Rectangle"/>
          <p:cNvSpPr/>
          <p:nvPr/>
        </p:nvSpPr>
        <p:spPr>
          <a:xfrm>
            <a:off x="7182659" y="5597125"/>
            <a:ext cx="1942206" cy="1073766"/>
          </a:xfrm>
          <a:prstGeom prst="rect">
            <a:avLst/>
          </a:prstGeom>
          <a:solidFill>
            <a:srgbClr val="E3AB8F"/>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369" name="PLACE BRAND…"/>
          <p:cNvSpPr txBox="1"/>
          <p:nvPr/>
        </p:nvSpPr>
        <p:spPr>
          <a:xfrm>
            <a:off x="7175431" y="5846833"/>
            <a:ext cx="1956662" cy="57434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sp>
        <p:nvSpPr>
          <p:cNvPr id="370" name="Rectangle"/>
          <p:cNvSpPr/>
          <p:nvPr/>
        </p:nvSpPr>
        <p:spPr>
          <a:xfrm>
            <a:off x="9836461" y="5593318"/>
            <a:ext cx="1942206" cy="1073766"/>
          </a:xfrm>
          <a:prstGeom prst="rect">
            <a:avLst/>
          </a:prstGeom>
          <a:solidFill>
            <a:srgbClr val="E3AB8F"/>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371" name="PLACE BRAND…"/>
          <p:cNvSpPr txBox="1"/>
          <p:nvPr/>
        </p:nvSpPr>
        <p:spPr>
          <a:xfrm>
            <a:off x="9829234" y="5843026"/>
            <a:ext cx="1956661" cy="57434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sp>
        <p:nvSpPr>
          <p:cNvPr id="372" name="Rectangle"/>
          <p:cNvSpPr/>
          <p:nvPr/>
        </p:nvSpPr>
        <p:spPr>
          <a:xfrm>
            <a:off x="4528858" y="6919765"/>
            <a:ext cx="1942206" cy="1073767"/>
          </a:xfrm>
          <a:prstGeom prst="rect">
            <a:avLst/>
          </a:prstGeom>
          <a:solidFill>
            <a:srgbClr val="E3AB8F"/>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373" name="PLACE BRAND…"/>
          <p:cNvSpPr txBox="1"/>
          <p:nvPr/>
        </p:nvSpPr>
        <p:spPr>
          <a:xfrm>
            <a:off x="4521630" y="7169474"/>
            <a:ext cx="1956662" cy="57434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sp>
        <p:nvSpPr>
          <p:cNvPr id="374" name="Rectangle"/>
          <p:cNvSpPr/>
          <p:nvPr/>
        </p:nvSpPr>
        <p:spPr>
          <a:xfrm>
            <a:off x="7182659" y="6919765"/>
            <a:ext cx="1942206" cy="1073767"/>
          </a:xfrm>
          <a:prstGeom prst="rect">
            <a:avLst/>
          </a:prstGeom>
          <a:solidFill>
            <a:srgbClr val="E3AB8F"/>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375" name="PLACE BRAND…"/>
          <p:cNvSpPr txBox="1"/>
          <p:nvPr/>
        </p:nvSpPr>
        <p:spPr>
          <a:xfrm>
            <a:off x="7175431" y="7169474"/>
            <a:ext cx="1956662" cy="57434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sp>
        <p:nvSpPr>
          <p:cNvPr id="376" name="Rectangle"/>
          <p:cNvSpPr/>
          <p:nvPr/>
        </p:nvSpPr>
        <p:spPr>
          <a:xfrm>
            <a:off x="9836461" y="6915959"/>
            <a:ext cx="1942206" cy="1073766"/>
          </a:xfrm>
          <a:prstGeom prst="rect">
            <a:avLst/>
          </a:prstGeom>
          <a:solidFill>
            <a:srgbClr val="E3AB8F"/>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377" name="PLACE BRAND…"/>
          <p:cNvSpPr txBox="1"/>
          <p:nvPr/>
        </p:nvSpPr>
        <p:spPr>
          <a:xfrm>
            <a:off x="9829234" y="7165667"/>
            <a:ext cx="1956661" cy="57434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sp>
        <p:nvSpPr>
          <p:cNvPr id="378" name="Rectangle"/>
          <p:cNvSpPr/>
          <p:nvPr/>
        </p:nvSpPr>
        <p:spPr>
          <a:xfrm>
            <a:off x="4528858" y="8238601"/>
            <a:ext cx="1942206" cy="1073766"/>
          </a:xfrm>
          <a:prstGeom prst="rect">
            <a:avLst/>
          </a:prstGeom>
          <a:solidFill>
            <a:srgbClr val="E3AB8F"/>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379" name="PLACE BRAND…"/>
          <p:cNvSpPr txBox="1"/>
          <p:nvPr/>
        </p:nvSpPr>
        <p:spPr>
          <a:xfrm>
            <a:off x="4521630" y="8488309"/>
            <a:ext cx="1956662" cy="57434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sp>
        <p:nvSpPr>
          <p:cNvPr id="380" name="Rectangle"/>
          <p:cNvSpPr/>
          <p:nvPr/>
        </p:nvSpPr>
        <p:spPr>
          <a:xfrm>
            <a:off x="7182659" y="8238601"/>
            <a:ext cx="1942206" cy="1073766"/>
          </a:xfrm>
          <a:prstGeom prst="rect">
            <a:avLst/>
          </a:prstGeom>
          <a:solidFill>
            <a:srgbClr val="E3AB8F"/>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381" name="PLACE BRAND…"/>
          <p:cNvSpPr txBox="1"/>
          <p:nvPr/>
        </p:nvSpPr>
        <p:spPr>
          <a:xfrm>
            <a:off x="7175431" y="8488309"/>
            <a:ext cx="1956662" cy="57434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sp>
        <p:nvSpPr>
          <p:cNvPr id="382" name="Rectangle"/>
          <p:cNvSpPr/>
          <p:nvPr/>
        </p:nvSpPr>
        <p:spPr>
          <a:xfrm>
            <a:off x="9836461" y="8234794"/>
            <a:ext cx="1942206" cy="1073766"/>
          </a:xfrm>
          <a:prstGeom prst="rect">
            <a:avLst/>
          </a:prstGeom>
          <a:solidFill>
            <a:srgbClr val="E3AB8F"/>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383" name="PLACE BRAND…"/>
          <p:cNvSpPr txBox="1"/>
          <p:nvPr/>
        </p:nvSpPr>
        <p:spPr>
          <a:xfrm>
            <a:off x="9829234" y="8484503"/>
            <a:ext cx="1956661" cy="57434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sp>
        <p:nvSpPr>
          <p:cNvPr id="38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BRICK RED PG.3">
    <p:spTree>
      <p:nvGrpSpPr>
        <p:cNvPr id="1" name=""/>
        <p:cNvGrpSpPr/>
        <p:nvPr/>
      </p:nvGrpSpPr>
      <p:grpSpPr>
        <a:xfrm>
          <a:off x="0" y="0"/>
          <a:ext cx="0" cy="0"/>
          <a:chOff x="0" y="0"/>
          <a:chExt cx="0" cy="0"/>
        </a:xfrm>
      </p:grpSpPr>
      <p:sp>
        <p:nvSpPr>
          <p:cNvPr id="391" name="Rectangle"/>
          <p:cNvSpPr/>
          <p:nvPr/>
        </p:nvSpPr>
        <p:spPr>
          <a:xfrm>
            <a:off x="-205931" y="-310932"/>
            <a:ext cx="6761738" cy="10260579"/>
          </a:xfrm>
          <a:prstGeom prst="rect">
            <a:avLst/>
          </a:prstGeom>
          <a:solidFill>
            <a:srgbClr val="CC6543"/>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pic>
        <p:nvPicPr>
          <p:cNvPr id="392" name="Screen Shot 2019-01-02 at 10.08.22 AM.png" descr="Screen Shot 2019-01-02 at 10.08.22 AM.png"/>
          <p:cNvPicPr>
            <a:picLocks noChangeAspect="1"/>
          </p:cNvPicPr>
          <p:nvPr/>
        </p:nvPicPr>
        <p:blipFill>
          <a:blip r:embed="rId2">
            <a:extLst/>
          </a:blip>
          <a:stretch>
            <a:fillRect/>
          </a:stretch>
        </p:blipFill>
        <p:spPr>
          <a:xfrm>
            <a:off x="-9980846" y="14283766"/>
            <a:ext cx="7273944" cy="3420302"/>
          </a:xfrm>
          <a:prstGeom prst="rect">
            <a:avLst/>
          </a:prstGeom>
          <a:ln w="12700">
            <a:miter lim="400000"/>
          </a:ln>
        </p:spPr>
      </p:pic>
      <p:sp>
        <p:nvSpPr>
          <p:cNvPr id="393" name="XXK"/>
          <p:cNvSpPr txBox="1"/>
          <p:nvPr/>
        </p:nvSpPr>
        <p:spPr>
          <a:xfrm>
            <a:off x="9848398" y="2157968"/>
            <a:ext cx="2499881" cy="927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pc="-53" sz="5400">
                <a:latin typeface="Helvetica"/>
                <a:ea typeface="Helvetica"/>
                <a:cs typeface="Helvetica"/>
                <a:sym typeface="Helvetica"/>
              </a:defRPr>
            </a:lvl1pPr>
          </a:lstStyle>
          <a:p>
            <a:pPr/>
            <a:r>
              <a:t>XXK</a:t>
            </a:r>
          </a:p>
        </p:txBody>
      </p:sp>
      <p:sp>
        <p:nvSpPr>
          <p:cNvPr id="394" name="INSTAGRAM"/>
          <p:cNvSpPr txBox="1"/>
          <p:nvPr/>
        </p:nvSpPr>
        <p:spPr>
          <a:xfrm>
            <a:off x="9553919" y="3168839"/>
            <a:ext cx="3088838" cy="286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b="0" spc="169" sz="1300">
                <a:latin typeface="Arial"/>
                <a:ea typeface="Arial"/>
                <a:cs typeface="Arial"/>
                <a:sym typeface="Arial"/>
              </a:defRPr>
            </a:lvl1pPr>
          </a:lstStyle>
          <a:p>
            <a:pPr/>
            <a:r>
              <a:t>INSTAGRAM</a:t>
            </a:r>
          </a:p>
        </p:txBody>
      </p:sp>
      <p:sp>
        <p:nvSpPr>
          <p:cNvPr id="395" name="XXK"/>
          <p:cNvSpPr txBox="1"/>
          <p:nvPr/>
        </p:nvSpPr>
        <p:spPr>
          <a:xfrm>
            <a:off x="9848398" y="3859768"/>
            <a:ext cx="2499881" cy="927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pc="-53" sz="5400">
                <a:latin typeface="Helvetica"/>
                <a:ea typeface="Helvetica"/>
                <a:cs typeface="Helvetica"/>
                <a:sym typeface="Helvetica"/>
              </a:defRPr>
            </a:lvl1pPr>
          </a:lstStyle>
          <a:p>
            <a:pPr/>
            <a:r>
              <a:t>XXK</a:t>
            </a:r>
          </a:p>
        </p:txBody>
      </p:sp>
      <p:sp>
        <p:nvSpPr>
          <p:cNvPr id="396" name="PINTEREST"/>
          <p:cNvSpPr txBox="1"/>
          <p:nvPr/>
        </p:nvSpPr>
        <p:spPr>
          <a:xfrm>
            <a:off x="9553919" y="4870639"/>
            <a:ext cx="3088838" cy="286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b="0" spc="169" sz="1300">
                <a:latin typeface="Arial"/>
                <a:ea typeface="Arial"/>
                <a:cs typeface="Arial"/>
                <a:sym typeface="Arial"/>
              </a:defRPr>
            </a:lvl1pPr>
          </a:lstStyle>
          <a:p>
            <a:pPr/>
            <a:r>
              <a:t>PINTEREST</a:t>
            </a:r>
          </a:p>
        </p:txBody>
      </p:sp>
      <p:sp>
        <p:nvSpPr>
          <p:cNvPr id="397" name="XXK"/>
          <p:cNvSpPr txBox="1"/>
          <p:nvPr/>
        </p:nvSpPr>
        <p:spPr>
          <a:xfrm>
            <a:off x="9848398" y="5599668"/>
            <a:ext cx="2499881" cy="927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pc="-53" sz="5400">
                <a:latin typeface="Helvetica"/>
                <a:ea typeface="Helvetica"/>
                <a:cs typeface="Helvetica"/>
                <a:sym typeface="Helvetica"/>
              </a:defRPr>
            </a:lvl1pPr>
          </a:lstStyle>
          <a:p>
            <a:pPr/>
            <a:r>
              <a:t>XXK</a:t>
            </a:r>
          </a:p>
        </p:txBody>
      </p:sp>
      <p:sp>
        <p:nvSpPr>
          <p:cNvPr id="398" name="FACEBOOK"/>
          <p:cNvSpPr txBox="1"/>
          <p:nvPr/>
        </p:nvSpPr>
        <p:spPr>
          <a:xfrm>
            <a:off x="9553919" y="6610539"/>
            <a:ext cx="3088838" cy="286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b="0" spc="169" sz="1300">
                <a:latin typeface="Arial"/>
                <a:ea typeface="Arial"/>
                <a:cs typeface="Arial"/>
                <a:sym typeface="Arial"/>
              </a:defRPr>
            </a:lvl1pPr>
          </a:lstStyle>
          <a:p>
            <a:pPr/>
            <a:r>
              <a:t>FACEBOOK</a:t>
            </a:r>
          </a:p>
        </p:txBody>
      </p:sp>
      <p:sp>
        <p:nvSpPr>
          <p:cNvPr id="399" name="XXK"/>
          <p:cNvSpPr txBox="1"/>
          <p:nvPr/>
        </p:nvSpPr>
        <p:spPr>
          <a:xfrm>
            <a:off x="9848398" y="7339568"/>
            <a:ext cx="2499881" cy="927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pc="-53" sz="5400">
                <a:latin typeface="Helvetica"/>
                <a:ea typeface="Helvetica"/>
                <a:cs typeface="Helvetica"/>
                <a:sym typeface="Helvetica"/>
              </a:defRPr>
            </a:lvl1pPr>
          </a:lstStyle>
          <a:p>
            <a:pPr/>
            <a:r>
              <a:t>XXK</a:t>
            </a:r>
          </a:p>
        </p:txBody>
      </p:sp>
      <p:sp>
        <p:nvSpPr>
          <p:cNvPr id="400" name="TWITTER"/>
          <p:cNvSpPr txBox="1"/>
          <p:nvPr/>
        </p:nvSpPr>
        <p:spPr>
          <a:xfrm>
            <a:off x="9553919" y="8350439"/>
            <a:ext cx="3088838" cy="286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b="0" spc="169" sz="1300">
                <a:latin typeface="Arial"/>
                <a:ea typeface="Arial"/>
                <a:cs typeface="Arial"/>
                <a:sym typeface="Arial"/>
              </a:defRPr>
            </a:lvl1pPr>
          </a:lstStyle>
          <a:p>
            <a:pPr/>
            <a:r>
              <a:t>TWITTER</a:t>
            </a:r>
          </a:p>
        </p:txBody>
      </p:sp>
      <p:sp>
        <p:nvSpPr>
          <p:cNvPr id="401" name="SOCIAL MEDIA"/>
          <p:cNvSpPr txBox="1"/>
          <p:nvPr/>
        </p:nvSpPr>
        <p:spPr>
          <a:xfrm>
            <a:off x="9553919" y="758815"/>
            <a:ext cx="3088838" cy="286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b="0" spc="169" sz="1300">
                <a:latin typeface="Arial"/>
                <a:ea typeface="Arial"/>
                <a:cs typeface="Arial"/>
                <a:sym typeface="Arial"/>
              </a:defRPr>
            </a:lvl1pPr>
          </a:lstStyle>
          <a:p>
            <a:pPr/>
            <a:r>
              <a:t>SOCIAL MEDIA</a:t>
            </a:r>
          </a:p>
        </p:txBody>
      </p:sp>
      <p:sp>
        <p:nvSpPr>
          <p:cNvPr id="402" name="Rectangle"/>
          <p:cNvSpPr/>
          <p:nvPr/>
        </p:nvSpPr>
        <p:spPr>
          <a:xfrm>
            <a:off x="3456676" y="1673183"/>
            <a:ext cx="6091448" cy="6139949"/>
          </a:xfrm>
          <a:prstGeom prst="rect">
            <a:avLst/>
          </a:prstGeom>
          <a:solidFill>
            <a:srgbClr val="FFFFFF"/>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403" name="Let’s Work Together!"/>
          <p:cNvSpPr txBox="1"/>
          <p:nvPr/>
        </p:nvSpPr>
        <p:spPr>
          <a:xfrm>
            <a:off x="-190579" y="521132"/>
            <a:ext cx="6731034" cy="7747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spc="-44" sz="4400">
                <a:solidFill>
                  <a:srgbClr val="FFFFFF"/>
                </a:solidFill>
                <a:latin typeface="Helvetica"/>
                <a:ea typeface="Helvetica"/>
                <a:cs typeface="Helvetica"/>
                <a:sym typeface="Helvetica"/>
              </a:defRPr>
            </a:lvl1pPr>
          </a:lstStyle>
          <a:p>
            <a:pPr/>
            <a:r>
              <a:t>Let’s Work Together!</a:t>
            </a:r>
          </a:p>
        </p:txBody>
      </p:sp>
      <p:sp>
        <p:nvSpPr>
          <p:cNvPr id="404" name="INFLUENCER…"/>
          <p:cNvSpPr txBox="1"/>
          <p:nvPr/>
        </p:nvSpPr>
        <p:spPr>
          <a:xfrm>
            <a:off x="555298" y="1750715"/>
            <a:ext cx="4328096" cy="253874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lnSpc>
                <a:spcPct val="250000"/>
              </a:lnSpc>
              <a:defRPr b="0" spc="120" sz="2000">
                <a:solidFill>
                  <a:srgbClr val="FFFFFF"/>
                </a:solidFill>
                <a:latin typeface="Arial"/>
                <a:ea typeface="Arial"/>
                <a:cs typeface="Arial"/>
                <a:sym typeface="Arial"/>
              </a:defRPr>
            </a:pPr>
            <a:r>
              <a:t>INFLUENCER</a:t>
            </a:r>
          </a:p>
          <a:p>
            <a:pPr algn="l">
              <a:lnSpc>
                <a:spcPct val="250000"/>
              </a:lnSpc>
              <a:defRPr b="0" spc="120" sz="2000">
                <a:solidFill>
                  <a:srgbClr val="FFFFFF"/>
                </a:solidFill>
                <a:latin typeface="Arial"/>
                <a:ea typeface="Arial"/>
                <a:cs typeface="Arial"/>
                <a:sym typeface="Arial"/>
              </a:defRPr>
            </a:pPr>
            <a:r>
              <a:t>WEBSITE.COM</a:t>
            </a:r>
          </a:p>
          <a:p>
            <a:pPr algn="l">
              <a:lnSpc>
                <a:spcPct val="250000"/>
              </a:lnSpc>
              <a:defRPr b="0" spc="120" sz="2000">
                <a:solidFill>
                  <a:srgbClr val="FFFFFF"/>
                </a:solidFill>
                <a:latin typeface="Arial"/>
                <a:ea typeface="Arial"/>
                <a:cs typeface="Arial"/>
                <a:sym typeface="Arial"/>
              </a:defRPr>
            </a:pPr>
            <a:r>
              <a:t>X-XXX-XXX-XXXX</a:t>
            </a:r>
          </a:p>
          <a:p>
            <a:pPr algn="l">
              <a:lnSpc>
                <a:spcPct val="250000"/>
              </a:lnSpc>
              <a:defRPr b="0" spc="120" sz="2000">
                <a:solidFill>
                  <a:srgbClr val="FFFFFF"/>
                </a:solidFill>
                <a:latin typeface="Arial"/>
                <a:ea typeface="Arial"/>
                <a:cs typeface="Arial"/>
                <a:sym typeface="Arial"/>
              </a:defRPr>
            </a:pPr>
            <a:r>
              <a:t>EMAIL@ME.COM</a:t>
            </a:r>
          </a:p>
        </p:txBody>
      </p:sp>
      <p:sp>
        <p:nvSpPr>
          <p:cNvPr id="405" name="@HANDLENAME"/>
          <p:cNvSpPr txBox="1"/>
          <p:nvPr/>
        </p:nvSpPr>
        <p:spPr>
          <a:xfrm>
            <a:off x="9553919" y="1105827"/>
            <a:ext cx="3088838" cy="38539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spc="260" sz="2000">
                <a:latin typeface="Arial"/>
                <a:ea typeface="Arial"/>
                <a:cs typeface="Arial"/>
                <a:sym typeface="Arial"/>
              </a:defRPr>
            </a:lvl1pPr>
          </a:lstStyle>
          <a:p>
            <a:pPr/>
            <a:r>
              <a:t>@HANDLENAME</a:t>
            </a:r>
          </a:p>
        </p:txBody>
      </p:sp>
      <p:sp>
        <p:nvSpPr>
          <p:cNvPr id="406" name="Rectangle"/>
          <p:cNvSpPr/>
          <p:nvPr/>
        </p:nvSpPr>
        <p:spPr>
          <a:xfrm>
            <a:off x="3834243" y="1990004"/>
            <a:ext cx="5336314" cy="6761640"/>
          </a:xfrm>
          <a:prstGeom prst="rect">
            <a:avLst/>
          </a:prstGeom>
          <a:solidFill>
            <a:srgbClr val="E3AB8F"/>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407" name="PLACE IMAGE…"/>
          <p:cNvSpPr txBox="1"/>
          <p:nvPr/>
        </p:nvSpPr>
        <p:spPr>
          <a:xfrm>
            <a:off x="4338353" y="4833941"/>
            <a:ext cx="4328095" cy="107376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32" sz="3200">
                <a:latin typeface="Arial"/>
                <a:ea typeface="Arial"/>
                <a:cs typeface="Arial"/>
                <a:sym typeface="Arial"/>
              </a:defRPr>
            </a:pPr>
            <a:r>
              <a:t>PLACE IMAGE </a:t>
            </a:r>
          </a:p>
          <a:p>
            <a:pPr>
              <a:lnSpc>
                <a:spcPct val="110000"/>
              </a:lnSpc>
              <a:defRPr b="0" spc="-32" sz="3200">
                <a:latin typeface="Arial"/>
                <a:ea typeface="Arial"/>
                <a:cs typeface="Arial"/>
                <a:sym typeface="Arial"/>
              </a:defRPr>
            </a:pPr>
            <a:r>
              <a:t>HERE</a:t>
            </a:r>
          </a:p>
        </p:txBody>
      </p:sp>
      <p:pic>
        <p:nvPicPr>
          <p:cNvPr id="408" name="new_shopstyle_logo_white.png" descr="new_shopstyle_logo_white.png"/>
          <p:cNvPicPr>
            <a:picLocks noChangeAspect="1"/>
          </p:cNvPicPr>
          <p:nvPr/>
        </p:nvPicPr>
        <p:blipFill>
          <a:blip r:embed="rId3">
            <a:extLst/>
          </a:blip>
          <a:stretch>
            <a:fillRect/>
          </a:stretch>
        </p:blipFill>
        <p:spPr>
          <a:xfrm>
            <a:off x="713017" y="9129257"/>
            <a:ext cx="1709979" cy="197450"/>
          </a:xfrm>
          <a:prstGeom prst="rect">
            <a:avLst/>
          </a:prstGeom>
          <a:ln w="12700">
            <a:miter lim="400000"/>
          </a:ln>
        </p:spPr>
      </p:pic>
      <p:sp>
        <p:nvSpPr>
          <p:cNvPr id="40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EMERALD PG.1 copy">
    <p:spTree>
      <p:nvGrpSpPr>
        <p:cNvPr id="1" name=""/>
        <p:cNvGrpSpPr/>
        <p:nvPr/>
      </p:nvGrpSpPr>
      <p:grpSpPr>
        <a:xfrm>
          <a:off x="0" y="0"/>
          <a:ext cx="0" cy="0"/>
          <a:chOff x="0" y="0"/>
          <a:chExt cx="0" cy="0"/>
        </a:xfrm>
      </p:grpSpPr>
      <p:sp>
        <p:nvSpPr>
          <p:cNvPr id="416" name="Rectangle"/>
          <p:cNvSpPr/>
          <p:nvPr/>
        </p:nvSpPr>
        <p:spPr>
          <a:xfrm>
            <a:off x="1930400" y="665230"/>
            <a:ext cx="5266251" cy="7915703"/>
          </a:xfrm>
          <a:prstGeom prst="rect">
            <a:avLst/>
          </a:prstGeom>
          <a:solidFill>
            <a:srgbClr val="8A8CA9"/>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417" name="Rectangle"/>
          <p:cNvSpPr/>
          <p:nvPr/>
        </p:nvSpPr>
        <p:spPr>
          <a:xfrm>
            <a:off x="642971" y="1178480"/>
            <a:ext cx="5336314" cy="6761640"/>
          </a:xfrm>
          <a:prstGeom prst="rect">
            <a:avLst/>
          </a:prstGeom>
          <a:solidFill>
            <a:srgbClr val="BEBECF"/>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418" name="Influencer…"/>
          <p:cNvSpPr txBox="1"/>
          <p:nvPr/>
        </p:nvSpPr>
        <p:spPr>
          <a:xfrm>
            <a:off x="6474313" y="1257251"/>
            <a:ext cx="6731035" cy="23698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lnSpc>
                <a:spcPct val="90000"/>
              </a:lnSpc>
              <a:defRPr spc="-78" sz="7800">
                <a:latin typeface="Helvetica"/>
                <a:ea typeface="Helvetica"/>
                <a:cs typeface="Helvetica"/>
                <a:sym typeface="Helvetica"/>
              </a:defRPr>
            </a:pPr>
            <a:r>
              <a:t>Influencer</a:t>
            </a:r>
          </a:p>
          <a:p>
            <a:pPr algn="l">
              <a:lnSpc>
                <a:spcPct val="90000"/>
              </a:lnSpc>
              <a:defRPr spc="-78" sz="7800">
                <a:latin typeface="Helvetica"/>
                <a:ea typeface="Helvetica"/>
                <a:cs typeface="Helvetica"/>
                <a:sym typeface="Helvetica"/>
              </a:defRPr>
            </a:pPr>
            <a:r>
              <a:t>Name/Title</a:t>
            </a:r>
          </a:p>
        </p:txBody>
      </p:sp>
      <p:sp>
        <p:nvSpPr>
          <p:cNvPr id="419" name="Blogwebsite.com"/>
          <p:cNvSpPr txBox="1"/>
          <p:nvPr/>
        </p:nvSpPr>
        <p:spPr>
          <a:xfrm>
            <a:off x="7823200" y="4130481"/>
            <a:ext cx="4919533" cy="496367"/>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cap="all" spc="224" sz="2800">
                <a:latin typeface="Arial"/>
                <a:ea typeface="Arial"/>
                <a:cs typeface="Arial"/>
                <a:sym typeface="Arial"/>
              </a:defRPr>
            </a:lvl1pPr>
          </a:lstStyle>
          <a:p>
            <a:pPr/>
            <a:r>
              <a:t>Blogwebsite.com</a:t>
            </a:r>
          </a:p>
        </p:txBody>
      </p:sp>
      <p:sp>
        <p:nvSpPr>
          <p:cNvPr id="420" name="+  Keyword / Expertise…"/>
          <p:cNvSpPr txBox="1"/>
          <p:nvPr/>
        </p:nvSpPr>
        <p:spPr>
          <a:xfrm>
            <a:off x="7823200" y="5022307"/>
            <a:ext cx="4328095" cy="336703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lnSpc>
                <a:spcPct val="150000"/>
              </a:lnSpc>
              <a:defRPr b="0" spc="-22" sz="2200">
                <a:latin typeface="Arial"/>
                <a:ea typeface="Arial"/>
                <a:cs typeface="Arial"/>
                <a:sym typeface="Arial"/>
              </a:defRPr>
            </a:pPr>
            <a:r>
              <a:t>+  Keyword / Expertise</a:t>
            </a:r>
          </a:p>
          <a:p>
            <a:pPr algn="l">
              <a:lnSpc>
                <a:spcPct val="150000"/>
              </a:lnSpc>
              <a:defRPr b="0" spc="-22" sz="2200">
                <a:latin typeface="Arial"/>
                <a:ea typeface="Arial"/>
                <a:cs typeface="Arial"/>
                <a:sym typeface="Arial"/>
              </a:defRPr>
            </a:pPr>
            <a:r>
              <a:t>+  Keyword / Expertise</a:t>
            </a:r>
          </a:p>
          <a:p>
            <a:pPr algn="l">
              <a:lnSpc>
                <a:spcPct val="150000"/>
              </a:lnSpc>
              <a:defRPr b="0" spc="-22" sz="2200">
                <a:latin typeface="Arial"/>
                <a:ea typeface="Arial"/>
                <a:cs typeface="Arial"/>
                <a:sym typeface="Arial"/>
              </a:defRPr>
            </a:pPr>
            <a:r>
              <a:t>+  Keyword / Expertise</a:t>
            </a:r>
          </a:p>
          <a:p>
            <a:pPr algn="l">
              <a:lnSpc>
                <a:spcPct val="150000"/>
              </a:lnSpc>
              <a:defRPr b="0" spc="-22" sz="2200">
                <a:latin typeface="Arial"/>
                <a:ea typeface="Arial"/>
                <a:cs typeface="Arial"/>
                <a:sym typeface="Arial"/>
              </a:defRPr>
            </a:pPr>
            <a:r>
              <a:t>+  Keyword / Expertise</a:t>
            </a:r>
          </a:p>
          <a:p>
            <a:pPr algn="l">
              <a:lnSpc>
                <a:spcPct val="150000"/>
              </a:lnSpc>
              <a:defRPr b="0" spc="-22" sz="2200">
                <a:latin typeface="Arial"/>
                <a:ea typeface="Arial"/>
                <a:cs typeface="Arial"/>
                <a:sym typeface="Arial"/>
              </a:defRPr>
            </a:pPr>
            <a:r>
              <a:t>+  Keyword / Expertise</a:t>
            </a:r>
          </a:p>
          <a:p>
            <a:pPr algn="l">
              <a:lnSpc>
                <a:spcPct val="150000"/>
              </a:lnSpc>
              <a:defRPr b="0" spc="-22" sz="2200">
                <a:latin typeface="Arial"/>
                <a:ea typeface="Arial"/>
                <a:cs typeface="Arial"/>
                <a:sym typeface="Arial"/>
              </a:defRPr>
            </a:pPr>
            <a:r>
              <a:t>+  Keyword / Expertise</a:t>
            </a:r>
          </a:p>
          <a:p>
            <a:pPr algn="l">
              <a:lnSpc>
                <a:spcPct val="150000"/>
              </a:lnSpc>
              <a:defRPr b="0" spc="-22" sz="2200">
                <a:latin typeface="Arial"/>
                <a:ea typeface="Arial"/>
                <a:cs typeface="Arial"/>
                <a:sym typeface="Arial"/>
              </a:defRPr>
            </a:pPr>
            <a:r>
              <a:t>+  Keyword / Expertise</a:t>
            </a:r>
          </a:p>
        </p:txBody>
      </p:sp>
      <p:pic>
        <p:nvPicPr>
          <p:cNvPr id="421" name="new_shopstyle_logo_black.png" descr="new_shopstyle_logo_black.png"/>
          <p:cNvPicPr>
            <a:picLocks noChangeAspect="1"/>
          </p:cNvPicPr>
          <p:nvPr/>
        </p:nvPicPr>
        <p:blipFill>
          <a:blip r:embed="rId2">
            <a:extLst/>
          </a:blip>
          <a:stretch>
            <a:fillRect/>
          </a:stretch>
        </p:blipFill>
        <p:spPr>
          <a:xfrm>
            <a:off x="703549" y="9135793"/>
            <a:ext cx="1709979" cy="197450"/>
          </a:xfrm>
          <a:prstGeom prst="rect">
            <a:avLst/>
          </a:prstGeom>
          <a:ln w="12700">
            <a:miter lim="400000"/>
          </a:ln>
        </p:spPr>
      </p:pic>
      <p:sp>
        <p:nvSpPr>
          <p:cNvPr id="422" name="PLACE IMAGE…"/>
          <p:cNvSpPr txBox="1"/>
          <p:nvPr/>
        </p:nvSpPr>
        <p:spPr>
          <a:xfrm>
            <a:off x="1147080" y="4022417"/>
            <a:ext cx="4328096" cy="107376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32" sz="3200">
                <a:latin typeface="Arial"/>
                <a:ea typeface="Arial"/>
                <a:cs typeface="Arial"/>
                <a:sym typeface="Arial"/>
              </a:defRPr>
            </a:pPr>
            <a:r>
              <a:t>PLACE IMAGE </a:t>
            </a:r>
          </a:p>
          <a:p>
            <a:pPr>
              <a:lnSpc>
                <a:spcPct val="110000"/>
              </a:lnSpc>
              <a:defRPr b="0" spc="-32" sz="3200">
                <a:latin typeface="Arial"/>
                <a:ea typeface="Arial"/>
                <a:cs typeface="Arial"/>
                <a:sym typeface="Arial"/>
              </a:defRPr>
            </a:pPr>
            <a:r>
              <a:t>HERE</a:t>
            </a:r>
          </a:p>
        </p:txBody>
      </p:sp>
      <p:sp>
        <p:nvSpPr>
          <p:cNvPr id="4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EMERALD PG.2 copy">
    <p:spTree>
      <p:nvGrpSpPr>
        <p:cNvPr id="1" name=""/>
        <p:cNvGrpSpPr/>
        <p:nvPr/>
      </p:nvGrpSpPr>
      <p:grpSpPr>
        <a:xfrm>
          <a:off x="0" y="0"/>
          <a:ext cx="0" cy="0"/>
          <a:chOff x="0" y="0"/>
          <a:chExt cx="0" cy="0"/>
        </a:xfrm>
      </p:grpSpPr>
      <p:pic>
        <p:nvPicPr>
          <p:cNvPr id="430" name="Screen Shot 2019-01-02 at 10.08.22 AM.png" descr="Screen Shot 2019-01-02 at 10.08.22 AM.png"/>
          <p:cNvPicPr>
            <a:picLocks noChangeAspect="1"/>
          </p:cNvPicPr>
          <p:nvPr/>
        </p:nvPicPr>
        <p:blipFill>
          <a:blip r:embed="rId2">
            <a:extLst/>
          </a:blip>
          <a:stretch>
            <a:fillRect/>
          </a:stretch>
        </p:blipFill>
        <p:spPr>
          <a:xfrm>
            <a:off x="-9980846" y="14283766"/>
            <a:ext cx="7273944" cy="3420302"/>
          </a:xfrm>
          <a:prstGeom prst="rect">
            <a:avLst/>
          </a:prstGeom>
          <a:ln w="12700">
            <a:miter lim="400000"/>
          </a:ln>
        </p:spPr>
      </p:pic>
      <p:sp>
        <p:nvSpPr>
          <p:cNvPr id="431" name="Rectangle"/>
          <p:cNvSpPr/>
          <p:nvPr/>
        </p:nvSpPr>
        <p:spPr>
          <a:xfrm>
            <a:off x="3357601" y="-236004"/>
            <a:ext cx="9954675" cy="10254825"/>
          </a:xfrm>
          <a:prstGeom prst="rect">
            <a:avLst/>
          </a:prstGeom>
          <a:solidFill>
            <a:srgbClr val="8A8CA9"/>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432" name="XX"/>
          <p:cNvSpPr txBox="1"/>
          <p:nvPr/>
        </p:nvSpPr>
        <p:spPr>
          <a:xfrm>
            <a:off x="450397" y="684768"/>
            <a:ext cx="2499881" cy="927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pc="-53" sz="5400">
                <a:latin typeface="Helvetica"/>
                <a:ea typeface="Helvetica"/>
                <a:cs typeface="Helvetica"/>
                <a:sym typeface="Helvetica"/>
              </a:defRPr>
            </a:lvl1pPr>
          </a:lstStyle>
          <a:p>
            <a:pPr/>
            <a:r>
              <a:t>XX</a:t>
            </a:r>
          </a:p>
        </p:txBody>
      </p:sp>
      <p:sp>
        <p:nvSpPr>
          <p:cNvPr id="433" name="MONTHLY…"/>
          <p:cNvSpPr txBox="1"/>
          <p:nvPr/>
        </p:nvSpPr>
        <p:spPr>
          <a:xfrm>
            <a:off x="155919" y="1643015"/>
            <a:ext cx="3088838" cy="56974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50000"/>
              </a:lnSpc>
              <a:defRPr b="0" spc="169" sz="1300">
                <a:latin typeface="Arial"/>
                <a:ea typeface="Arial"/>
                <a:cs typeface="Arial"/>
                <a:sym typeface="Arial"/>
              </a:defRPr>
            </a:pPr>
            <a:r>
              <a:t>MONTHLY </a:t>
            </a:r>
          </a:p>
          <a:p>
            <a:pPr>
              <a:lnSpc>
                <a:spcPct val="150000"/>
              </a:lnSpc>
              <a:defRPr b="0" spc="169" sz="1300">
                <a:latin typeface="Arial"/>
                <a:ea typeface="Arial"/>
                <a:cs typeface="Arial"/>
                <a:sym typeface="Arial"/>
              </a:defRPr>
            </a:pPr>
            <a:r>
              <a:t>UNIQUE VISITORS</a:t>
            </a:r>
          </a:p>
        </p:txBody>
      </p:sp>
      <p:sp>
        <p:nvSpPr>
          <p:cNvPr id="434" name="XX"/>
          <p:cNvSpPr txBox="1"/>
          <p:nvPr/>
        </p:nvSpPr>
        <p:spPr>
          <a:xfrm>
            <a:off x="450397" y="2640568"/>
            <a:ext cx="2499881" cy="927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pc="-53" sz="5400">
                <a:latin typeface="Helvetica"/>
                <a:ea typeface="Helvetica"/>
                <a:cs typeface="Helvetica"/>
                <a:sym typeface="Helvetica"/>
              </a:defRPr>
            </a:lvl1pPr>
          </a:lstStyle>
          <a:p>
            <a:pPr/>
            <a:r>
              <a:t>XX</a:t>
            </a:r>
          </a:p>
        </p:txBody>
      </p:sp>
      <p:sp>
        <p:nvSpPr>
          <p:cNvPr id="435" name="MONTHLY…"/>
          <p:cNvSpPr txBox="1"/>
          <p:nvPr/>
        </p:nvSpPr>
        <p:spPr>
          <a:xfrm>
            <a:off x="155919" y="3598815"/>
            <a:ext cx="3088838" cy="56974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50000"/>
              </a:lnSpc>
              <a:defRPr b="0" spc="169" sz="1300">
                <a:latin typeface="Arial"/>
                <a:ea typeface="Arial"/>
                <a:cs typeface="Arial"/>
                <a:sym typeface="Arial"/>
              </a:defRPr>
            </a:pPr>
            <a:r>
              <a:t>MONTHLY </a:t>
            </a:r>
          </a:p>
          <a:p>
            <a:pPr>
              <a:lnSpc>
                <a:spcPct val="150000"/>
              </a:lnSpc>
              <a:defRPr b="0" spc="169" sz="1300">
                <a:latin typeface="Arial"/>
                <a:ea typeface="Arial"/>
                <a:cs typeface="Arial"/>
                <a:sym typeface="Arial"/>
              </a:defRPr>
            </a:pPr>
            <a:r>
              <a:t>PAGE VISITORS</a:t>
            </a:r>
          </a:p>
        </p:txBody>
      </p:sp>
      <p:sp>
        <p:nvSpPr>
          <p:cNvPr id="436" name="XX%"/>
          <p:cNvSpPr txBox="1"/>
          <p:nvPr/>
        </p:nvSpPr>
        <p:spPr>
          <a:xfrm>
            <a:off x="450397" y="4672568"/>
            <a:ext cx="2499881" cy="927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pc="-53" sz="5400">
                <a:latin typeface="Helvetica"/>
                <a:ea typeface="Helvetica"/>
                <a:cs typeface="Helvetica"/>
                <a:sym typeface="Helvetica"/>
              </a:defRPr>
            </a:lvl1pPr>
          </a:lstStyle>
          <a:p>
            <a:pPr/>
            <a:r>
              <a:t>XX%</a:t>
            </a:r>
          </a:p>
        </p:txBody>
      </p:sp>
      <p:sp>
        <p:nvSpPr>
          <p:cNvPr id="437" name="WOMEN / MEN"/>
          <p:cNvSpPr txBox="1"/>
          <p:nvPr/>
        </p:nvSpPr>
        <p:spPr>
          <a:xfrm>
            <a:off x="155919" y="5607239"/>
            <a:ext cx="3088838" cy="286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b="0" spc="169" sz="1300">
                <a:latin typeface="Arial"/>
                <a:ea typeface="Arial"/>
                <a:cs typeface="Arial"/>
                <a:sym typeface="Arial"/>
              </a:defRPr>
            </a:lvl1pPr>
          </a:lstStyle>
          <a:p>
            <a:pPr/>
            <a:r>
              <a:t>WOMEN / MEN</a:t>
            </a:r>
          </a:p>
        </p:txBody>
      </p:sp>
      <p:sp>
        <p:nvSpPr>
          <p:cNvPr id="438" name="XX-XX"/>
          <p:cNvSpPr txBox="1"/>
          <p:nvPr/>
        </p:nvSpPr>
        <p:spPr>
          <a:xfrm>
            <a:off x="450397" y="6501368"/>
            <a:ext cx="2499881" cy="927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pc="-53" sz="5400">
                <a:latin typeface="Helvetica"/>
                <a:ea typeface="Helvetica"/>
                <a:cs typeface="Helvetica"/>
                <a:sym typeface="Helvetica"/>
              </a:defRPr>
            </a:lvl1pPr>
          </a:lstStyle>
          <a:p>
            <a:pPr/>
            <a:r>
              <a:t>XX-XX</a:t>
            </a:r>
          </a:p>
        </p:txBody>
      </p:sp>
      <p:sp>
        <p:nvSpPr>
          <p:cNvPr id="439" name="AGE RANGE"/>
          <p:cNvSpPr txBox="1"/>
          <p:nvPr/>
        </p:nvSpPr>
        <p:spPr>
          <a:xfrm>
            <a:off x="155919" y="7436039"/>
            <a:ext cx="3088838" cy="286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b="0" spc="169" sz="1300">
                <a:latin typeface="Arial"/>
                <a:ea typeface="Arial"/>
                <a:cs typeface="Arial"/>
                <a:sym typeface="Arial"/>
              </a:defRPr>
            </a:lvl1pPr>
          </a:lstStyle>
          <a:p>
            <a:pPr/>
            <a:r>
              <a:t>AGE RANGE</a:t>
            </a:r>
          </a:p>
        </p:txBody>
      </p:sp>
      <p:pic>
        <p:nvPicPr>
          <p:cNvPr id="440" name="new_shopstyle_logo_black.png" descr="new_shopstyle_logo_black.png"/>
          <p:cNvPicPr>
            <a:picLocks noChangeAspect="1"/>
          </p:cNvPicPr>
          <p:nvPr/>
        </p:nvPicPr>
        <p:blipFill>
          <a:blip r:embed="rId3">
            <a:extLst/>
          </a:blip>
          <a:stretch>
            <a:fillRect/>
          </a:stretch>
        </p:blipFill>
        <p:spPr>
          <a:xfrm>
            <a:off x="703549" y="9135793"/>
            <a:ext cx="1709979" cy="197450"/>
          </a:xfrm>
          <a:prstGeom prst="rect">
            <a:avLst/>
          </a:prstGeom>
          <a:ln w="12700">
            <a:miter lim="400000"/>
          </a:ln>
        </p:spPr>
      </p:pic>
      <p:sp>
        <p:nvSpPr>
          <p:cNvPr id="441" name="Line"/>
          <p:cNvSpPr/>
          <p:nvPr/>
        </p:nvSpPr>
        <p:spPr>
          <a:xfrm>
            <a:off x="3988148" y="4825866"/>
            <a:ext cx="8178829" cy="1"/>
          </a:xfrm>
          <a:prstGeom prst="line">
            <a:avLst/>
          </a:prstGeom>
          <a:ln w="6350">
            <a:solidFill>
              <a:srgbClr val="FFFFFF"/>
            </a:solidFill>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442" name="BRANDS I’VE WORKED WITH"/>
          <p:cNvSpPr txBox="1"/>
          <p:nvPr/>
        </p:nvSpPr>
        <p:spPr>
          <a:xfrm>
            <a:off x="6609343" y="5060788"/>
            <a:ext cx="3088839" cy="29898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b="0" spc="182" sz="1400">
                <a:solidFill>
                  <a:srgbClr val="FFFFFF"/>
                </a:solidFill>
                <a:latin typeface="Arial"/>
                <a:ea typeface="Arial"/>
                <a:cs typeface="Arial"/>
                <a:sym typeface="Arial"/>
              </a:defRPr>
            </a:lvl1pPr>
          </a:lstStyle>
          <a:p>
            <a:pPr/>
            <a:r>
              <a:t>BRANDS I’VE WORKED WITH</a:t>
            </a:r>
          </a:p>
        </p:txBody>
      </p:sp>
      <p:sp>
        <p:nvSpPr>
          <p:cNvPr id="443" name="Brief Bio"/>
          <p:cNvSpPr txBox="1"/>
          <p:nvPr/>
        </p:nvSpPr>
        <p:spPr>
          <a:xfrm>
            <a:off x="4341839" y="754618"/>
            <a:ext cx="3341282" cy="635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nSpc>
                <a:spcPct val="90000"/>
              </a:lnSpc>
              <a:defRPr spc="-35" sz="3500">
                <a:solidFill>
                  <a:srgbClr val="FFFFFF"/>
                </a:solidFill>
                <a:latin typeface="Helvetica"/>
                <a:ea typeface="Helvetica"/>
                <a:cs typeface="Helvetica"/>
                <a:sym typeface="Helvetica"/>
              </a:defRPr>
            </a:lvl1pPr>
          </a:lstStyle>
          <a:p>
            <a:pPr/>
            <a:r>
              <a:t>Brief Bio</a:t>
            </a:r>
          </a:p>
        </p:txBody>
      </p:sp>
      <p:sp>
        <p:nvSpPr>
          <p:cNvPr id="444" name="Ro cus aces magnis miligniendis es aut vollabo rehent quodis di cusae pa culparumet aut audaect otassint facepta quatect istiis audam, occus non pa corepudit re volupta dolorehent ad mi, nit, earum et lam, ni unt fuga. Ut rent ut quam, qui nimagnate vellique lant labo. Ide cum, enihiliquam quam quatquame iumque cullabo. Dae mo deriam fugia prae pelent, nullore ptatusam autem hil il."/>
          <p:cNvSpPr txBox="1"/>
          <p:nvPr/>
        </p:nvSpPr>
        <p:spPr>
          <a:xfrm>
            <a:off x="4338352" y="1737839"/>
            <a:ext cx="7478420" cy="234237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defTabSz="457200">
              <a:lnSpc>
                <a:spcPct val="150000"/>
              </a:lnSpc>
              <a:defRPr b="0" sz="1800">
                <a:solidFill>
                  <a:srgbClr val="FFFFFF"/>
                </a:solidFill>
                <a:latin typeface="Arial"/>
                <a:ea typeface="Arial"/>
                <a:cs typeface="Arial"/>
                <a:sym typeface="Arial"/>
              </a:defRPr>
            </a:lvl1pPr>
          </a:lstStyle>
          <a:p>
            <a:pPr/>
            <a:r>
              <a:t>Ro cus aces magnis miligniendis es aut vollabo rehent quodis di cusae pa culparumet aut audaect otassint facepta quatect istiis audam, occus non pa corepudit re volupta dolorehent ad mi, nit, earum et lam, ni unt fuga. Ut rent ut quam, qui nimagnate vellique lant labo. Ide cum, enihiliquam quam quatquame iumque cullabo. Dae mo deriam fugia prae pelent, nullore ptatusam autem hil il.</a:t>
            </a:r>
          </a:p>
        </p:txBody>
      </p:sp>
      <p:sp>
        <p:nvSpPr>
          <p:cNvPr id="445" name="Rectangle"/>
          <p:cNvSpPr/>
          <p:nvPr/>
        </p:nvSpPr>
        <p:spPr>
          <a:xfrm>
            <a:off x="4528858" y="5597125"/>
            <a:ext cx="1942206" cy="1073766"/>
          </a:xfrm>
          <a:prstGeom prst="rect">
            <a:avLst/>
          </a:prstGeom>
          <a:solidFill>
            <a:srgbClr val="BEBECF"/>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446" name="PLACE BRAND…"/>
          <p:cNvSpPr txBox="1"/>
          <p:nvPr/>
        </p:nvSpPr>
        <p:spPr>
          <a:xfrm>
            <a:off x="4521630" y="5846833"/>
            <a:ext cx="1956662" cy="57434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sp>
        <p:nvSpPr>
          <p:cNvPr id="447" name="Rectangle"/>
          <p:cNvSpPr/>
          <p:nvPr/>
        </p:nvSpPr>
        <p:spPr>
          <a:xfrm>
            <a:off x="7182659" y="5597125"/>
            <a:ext cx="1942206" cy="1073766"/>
          </a:xfrm>
          <a:prstGeom prst="rect">
            <a:avLst/>
          </a:prstGeom>
          <a:solidFill>
            <a:srgbClr val="BEBECF"/>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448" name="PLACE BRAND…"/>
          <p:cNvSpPr txBox="1"/>
          <p:nvPr/>
        </p:nvSpPr>
        <p:spPr>
          <a:xfrm>
            <a:off x="7175431" y="5846833"/>
            <a:ext cx="1956662" cy="57434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sp>
        <p:nvSpPr>
          <p:cNvPr id="449" name="Rectangle"/>
          <p:cNvSpPr/>
          <p:nvPr/>
        </p:nvSpPr>
        <p:spPr>
          <a:xfrm>
            <a:off x="9836461" y="5593318"/>
            <a:ext cx="1942206" cy="1073766"/>
          </a:xfrm>
          <a:prstGeom prst="rect">
            <a:avLst/>
          </a:prstGeom>
          <a:solidFill>
            <a:srgbClr val="BEBECF"/>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450" name="PLACE BRAND…"/>
          <p:cNvSpPr txBox="1"/>
          <p:nvPr/>
        </p:nvSpPr>
        <p:spPr>
          <a:xfrm>
            <a:off x="9829234" y="5843026"/>
            <a:ext cx="1956661" cy="57434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sp>
        <p:nvSpPr>
          <p:cNvPr id="451" name="Rectangle"/>
          <p:cNvSpPr/>
          <p:nvPr/>
        </p:nvSpPr>
        <p:spPr>
          <a:xfrm>
            <a:off x="4528858" y="6919765"/>
            <a:ext cx="1942206" cy="1073767"/>
          </a:xfrm>
          <a:prstGeom prst="rect">
            <a:avLst/>
          </a:prstGeom>
          <a:solidFill>
            <a:srgbClr val="BEBECF"/>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452" name="PLACE BRAND…"/>
          <p:cNvSpPr txBox="1"/>
          <p:nvPr/>
        </p:nvSpPr>
        <p:spPr>
          <a:xfrm>
            <a:off x="4521630" y="7169474"/>
            <a:ext cx="1956662" cy="57434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sp>
        <p:nvSpPr>
          <p:cNvPr id="453" name="Rectangle"/>
          <p:cNvSpPr/>
          <p:nvPr/>
        </p:nvSpPr>
        <p:spPr>
          <a:xfrm>
            <a:off x="7182659" y="6919765"/>
            <a:ext cx="1942206" cy="1073767"/>
          </a:xfrm>
          <a:prstGeom prst="rect">
            <a:avLst/>
          </a:prstGeom>
          <a:solidFill>
            <a:srgbClr val="BEBECF"/>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454" name="PLACE BRAND…"/>
          <p:cNvSpPr txBox="1"/>
          <p:nvPr/>
        </p:nvSpPr>
        <p:spPr>
          <a:xfrm>
            <a:off x="7175431" y="7169474"/>
            <a:ext cx="1956662" cy="57434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sp>
        <p:nvSpPr>
          <p:cNvPr id="455" name="Rectangle"/>
          <p:cNvSpPr/>
          <p:nvPr/>
        </p:nvSpPr>
        <p:spPr>
          <a:xfrm>
            <a:off x="9836461" y="6915959"/>
            <a:ext cx="1942206" cy="1073766"/>
          </a:xfrm>
          <a:prstGeom prst="rect">
            <a:avLst/>
          </a:prstGeom>
          <a:solidFill>
            <a:srgbClr val="BEBECF"/>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456" name="PLACE BRAND…"/>
          <p:cNvSpPr txBox="1"/>
          <p:nvPr/>
        </p:nvSpPr>
        <p:spPr>
          <a:xfrm>
            <a:off x="9829234" y="7165667"/>
            <a:ext cx="1956661" cy="57434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sp>
        <p:nvSpPr>
          <p:cNvPr id="457" name="Rectangle"/>
          <p:cNvSpPr/>
          <p:nvPr/>
        </p:nvSpPr>
        <p:spPr>
          <a:xfrm>
            <a:off x="4528858" y="8238601"/>
            <a:ext cx="1942206" cy="1073766"/>
          </a:xfrm>
          <a:prstGeom prst="rect">
            <a:avLst/>
          </a:prstGeom>
          <a:solidFill>
            <a:srgbClr val="BEBECF"/>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458" name="PLACE BRAND…"/>
          <p:cNvSpPr txBox="1"/>
          <p:nvPr/>
        </p:nvSpPr>
        <p:spPr>
          <a:xfrm>
            <a:off x="4521630" y="8488309"/>
            <a:ext cx="1956662" cy="57434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sp>
        <p:nvSpPr>
          <p:cNvPr id="459" name="Rectangle"/>
          <p:cNvSpPr/>
          <p:nvPr/>
        </p:nvSpPr>
        <p:spPr>
          <a:xfrm>
            <a:off x="7182659" y="8238601"/>
            <a:ext cx="1942206" cy="1073766"/>
          </a:xfrm>
          <a:prstGeom prst="rect">
            <a:avLst/>
          </a:prstGeom>
          <a:solidFill>
            <a:srgbClr val="BEBECF"/>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460" name="PLACE BRAND…"/>
          <p:cNvSpPr txBox="1"/>
          <p:nvPr/>
        </p:nvSpPr>
        <p:spPr>
          <a:xfrm>
            <a:off x="7175431" y="8488309"/>
            <a:ext cx="1956662" cy="57434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sp>
        <p:nvSpPr>
          <p:cNvPr id="461" name="Rectangle"/>
          <p:cNvSpPr/>
          <p:nvPr/>
        </p:nvSpPr>
        <p:spPr>
          <a:xfrm>
            <a:off x="9836461" y="8234794"/>
            <a:ext cx="1942206" cy="1073766"/>
          </a:xfrm>
          <a:prstGeom prst="rect">
            <a:avLst/>
          </a:prstGeom>
          <a:solidFill>
            <a:srgbClr val="BEBECF"/>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462" name="PLACE BRAND…"/>
          <p:cNvSpPr txBox="1"/>
          <p:nvPr/>
        </p:nvSpPr>
        <p:spPr>
          <a:xfrm>
            <a:off x="9829234" y="8484503"/>
            <a:ext cx="1956661" cy="57434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sp>
        <p:nvSpPr>
          <p:cNvPr id="46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EMERALD PG.3 copy">
    <p:spTree>
      <p:nvGrpSpPr>
        <p:cNvPr id="1" name=""/>
        <p:cNvGrpSpPr/>
        <p:nvPr/>
      </p:nvGrpSpPr>
      <p:grpSpPr>
        <a:xfrm>
          <a:off x="0" y="0"/>
          <a:ext cx="0" cy="0"/>
          <a:chOff x="0" y="0"/>
          <a:chExt cx="0" cy="0"/>
        </a:xfrm>
      </p:grpSpPr>
      <p:sp>
        <p:nvSpPr>
          <p:cNvPr id="470" name="Rectangle"/>
          <p:cNvSpPr/>
          <p:nvPr/>
        </p:nvSpPr>
        <p:spPr>
          <a:xfrm>
            <a:off x="-205931" y="-310932"/>
            <a:ext cx="6761738" cy="10260579"/>
          </a:xfrm>
          <a:prstGeom prst="rect">
            <a:avLst/>
          </a:prstGeom>
          <a:solidFill>
            <a:srgbClr val="8A8CA9"/>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pic>
        <p:nvPicPr>
          <p:cNvPr id="471" name="Screen Shot 2019-01-02 at 10.08.22 AM.png" descr="Screen Shot 2019-01-02 at 10.08.22 AM.png"/>
          <p:cNvPicPr>
            <a:picLocks noChangeAspect="1"/>
          </p:cNvPicPr>
          <p:nvPr/>
        </p:nvPicPr>
        <p:blipFill>
          <a:blip r:embed="rId2">
            <a:extLst/>
          </a:blip>
          <a:stretch>
            <a:fillRect/>
          </a:stretch>
        </p:blipFill>
        <p:spPr>
          <a:xfrm>
            <a:off x="-9980846" y="14283766"/>
            <a:ext cx="7273944" cy="3420302"/>
          </a:xfrm>
          <a:prstGeom prst="rect">
            <a:avLst/>
          </a:prstGeom>
          <a:ln w="12700">
            <a:miter lim="400000"/>
          </a:ln>
        </p:spPr>
      </p:pic>
      <p:sp>
        <p:nvSpPr>
          <p:cNvPr id="472" name="XXK"/>
          <p:cNvSpPr txBox="1"/>
          <p:nvPr/>
        </p:nvSpPr>
        <p:spPr>
          <a:xfrm>
            <a:off x="9848398" y="2157968"/>
            <a:ext cx="2499881" cy="927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pc="-53" sz="5400">
                <a:latin typeface="Helvetica"/>
                <a:ea typeface="Helvetica"/>
                <a:cs typeface="Helvetica"/>
                <a:sym typeface="Helvetica"/>
              </a:defRPr>
            </a:lvl1pPr>
          </a:lstStyle>
          <a:p>
            <a:pPr/>
            <a:r>
              <a:t>XXK</a:t>
            </a:r>
          </a:p>
        </p:txBody>
      </p:sp>
      <p:sp>
        <p:nvSpPr>
          <p:cNvPr id="473" name="INSTAGRAM"/>
          <p:cNvSpPr txBox="1"/>
          <p:nvPr/>
        </p:nvSpPr>
        <p:spPr>
          <a:xfrm>
            <a:off x="9553919" y="3168839"/>
            <a:ext cx="3088838" cy="286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b="0" spc="169" sz="1300">
                <a:latin typeface="Arial"/>
                <a:ea typeface="Arial"/>
                <a:cs typeface="Arial"/>
                <a:sym typeface="Arial"/>
              </a:defRPr>
            </a:lvl1pPr>
          </a:lstStyle>
          <a:p>
            <a:pPr/>
            <a:r>
              <a:t>INSTAGRAM</a:t>
            </a:r>
          </a:p>
        </p:txBody>
      </p:sp>
      <p:sp>
        <p:nvSpPr>
          <p:cNvPr id="474" name="XXK"/>
          <p:cNvSpPr txBox="1"/>
          <p:nvPr/>
        </p:nvSpPr>
        <p:spPr>
          <a:xfrm>
            <a:off x="9848398" y="3859768"/>
            <a:ext cx="2499881" cy="927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pc="-53" sz="5400">
                <a:latin typeface="Helvetica"/>
                <a:ea typeface="Helvetica"/>
                <a:cs typeface="Helvetica"/>
                <a:sym typeface="Helvetica"/>
              </a:defRPr>
            </a:lvl1pPr>
          </a:lstStyle>
          <a:p>
            <a:pPr/>
            <a:r>
              <a:t>XXK</a:t>
            </a:r>
          </a:p>
        </p:txBody>
      </p:sp>
      <p:sp>
        <p:nvSpPr>
          <p:cNvPr id="475" name="PINTEREST"/>
          <p:cNvSpPr txBox="1"/>
          <p:nvPr/>
        </p:nvSpPr>
        <p:spPr>
          <a:xfrm>
            <a:off x="9553919" y="4870639"/>
            <a:ext cx="3088838" cy="286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b="0" spc="169" sz="1300">
                <a:latin typeface="Arial"/>
                <a:ea typeface="Arial"/>
                <a:cs typeface="Arial"/>
                <a:sym typeface="Arial"/>
              </a:defRPr>
            </a:lvl1pPr>
          </a:lstStyle>
          <a:p>
            <a:pPr/>
            <a:r>
              <a:t>PINTEREST</a:t>
            </a:r>
          </a:p>
        </p:txBody>
      </p:sp>
      <p:sp>
        <p:nvSpPr>
          <p:cNvPr id="476" name="XXK"/>
          <p:cNvSpPr txBox="1"/>
          <p:nvPr/>
        </p:nvSpPr>
        <p:spPr>
          <a:xfrm>
            <a:off x="9848398" y="5599668"/>
            <a:ext cx="2499881" cy="927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pc="-53" sz="5400">
                <a:latin typeface="Helvetica"/>
                <a:ea typeface="Helvetica"/>
                <a:cs typeface="Helvetica"/>
                <a:sym typeface="Helvetica"/>
              </a:defRPr>
            </a:lvl1pPr>
          </a:lstStyle>
          <a:p>
            <a:pPr/>
            <a:r>
              <a:t>XXK</a:t>
            </a:r>
          </a:p>
        </p:txBody>
      </p:sp>
      <p:sp>
        <p:nvSpPr>
          <p:cNvPr id="477" name="FACEBOOK"/>
          <p:cNvSpPr txBox="1"/>
          <p:nvPr/>
        </p:nvSpPr>
        <p:spPr>
          <a:xfrm>
            <a:off x="9553919" y="6610539"/>
            <a:ext cx="3088838" cy="286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b="0" spc="169" sz="1300">
                <a:latin typeface="Arial"/>
                <a:ea typeface="Arial"/>
                <a:cs typeface="Arial"/>
                <a:sym typeface="Arial"/>
              </a:defRPr>
            </a:lvl1pPr>
          </a:lstStyle>
          <a:p>
            <a:pPr/>
            <a:r>
              <a:t>FACEBOOK</a:t>
            </a:r>
          </a:p>
        </p:txBody>
      </p:sp>
      <p:sp>
        <p:nvSpPr>
          <p:cNvPr id="478" name="XXK"/>
          <p:cNvSpPr txBox="1"/>
          <p:nvPr/>
        </p:nvSpPr>
        <p:spPr>
          <a:xfrm>
            <a:off x="9848398" y="7339568"/>
            <a:ext cx="2499881" cy="927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pc="-53" sz="5400">
                <a:latin typeface="Helvetica"/>
                <a:ea typeface="Helvetica"/>
                <a:cs typeface="Helvetica"/>
                <a:sym typeface="Helvetica"/>
              </a:defRPr>
            </a:lvl1pPr>
          </a:lstStyle>
          <a:p>
            <a:pPr/>
            <a:r>
              <a:t>XXK</a:t>
            </a:r>
          </a:p>
        </p:txBody>
      </p:sp>
      <p:sp>
        <p:nvSpPr>
          <p:cNvPr id="479" name="TWITTER"/>
          <p:cNvSpPr txBox="1"/>
          <p:nvPr/>
        </p:nvSpPr>
        <p:spPr>
          <a:xfrm>
            <a:off x="9553919" y="8350439"/>
            <a:ext cx="3088838" cy="286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b="0" spc="169" sz="1300">
                <a:latin typeface="Arial"/>
                <a:ea typeface="Arial"/>
                <a:cs typeface="Arial"/>
                <a:sym typeface="Arial"/>
              </a:defRPr>
            </a:lvl1pPr>
          </a:lstStyle>
          <a:p>
            <a:pPr/>
            <a:r>
              <a:t>TWITTER</a:t>
            </a:r>
          </a:p>
        </p:txBody>
      </p:sp>
      <p:sp>
        <p:nvSpPr>
          <p:cNvPr id="480" name="SOCIAL MEDIA"/>
          <p:cNvSpPr txBox="1"/>
          <p:nvPr/>
        </p:nvSpPr>
        <p:spPr>
          <a:xfrm>
            <a:off x="9553919" y="758815"/>
            <a:ext cx="3088838" cy="286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b="0" spc="169" sz="1300">
                <a:latin typeface="Arial"/>
                <a:ea typeface="Arial"/>
                <a:cs typeface="Arial"/>
                <a:sym typeface="Arial"/>
              </a:defRPr>
            </a:lvl1pPr>
          </a:lstStyle>
          <a:p>
            <a:pPr/>
            <a:r>
              <a:t>SOCIAL MEDIA</a:t>
            </a:r>
          </a:p>
        </p:txBody>
      </p:sp>
      <p:sp>
        <p:nvSpPr>
          <p:cNvPr id="481" name="Rectangle"/>
          <p:cNvSpPr/>
          <p:nvPr/>
        </p:nvSpPr>
        <p:spPr>
          <a:xfrm>
            <a:off x="3456676" y="1673183"/>
            <a:ext cx="6091448" cy="6139949"/>
          </a:xfrm>
          <a:prstGeom prst="rect">
            <a:avLst/>
          </a:prstGeom>
          <a:solidFill>
            <a:srgbClr val="FFFFFF"/>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482" name="Let’s Work Together!"/>
          <p:cNvSpPr txBox="1"/>
          <p:nvPr/>
        </p:nvSpPr>
        <p:spPr>
          <a:xfrm>
            <a:off x="-190579" y="521132"/>
            <a:ext cx="6731034" cy="7747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spc="-44" sz="4400">
                <a:solidFill>
                  <a:srgbClr val="FFFFFF"/>
                </a:solidFill>
                <a:latin typeface="Helvetica"/>
                <a:ea typeface="Helvetica"/>
                <a:cs typeface="Helvetica"/>
                <a:sym typeface="Helvetica"/>
              </a:defRPr>
            </a:lvl1pPr>
          </a:lstStyle>
          <a:p>
            <a:pPr/>
            <a:r>
              <a:t>Let’s Work Together!</a:t>
            </a:r>
          </a:p>
        </p:txBody>
      </p:sp>
      <p:sp>
        <p:nvSpPr>
          <p:cNvPr id="483" name="INFLUENCER…"/>
          <p:cNvSpPr txBox="1"/>
          <p:nvPr/>
        </p:nvSpPr>
        <p:spPr>
          <a:xfrm>
            <a:off x="555298" y="1750715"/>
            <a:ext cx="4328096" cy="253874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lnSpc>
                <a:spcPct val="250000"/>
              </a:lnSpc>
              <a:defRPr b="0" spc="120" sz="2000">
                <a:solidFill>
                  <a:srgbClr val="FFFFFF"/>
                </a:solidFill>
                <a:latin typeface="Arial"/>
                <a:ea typeface="Arial"/>
                <a:cs typeface="Arial"/>
                <a:sym typeface="Arial"/>
              </a:defRPr>
            </a:pPr>
            <a:r>
              <a:t>INFLUENCER</a:t>
            </a:r>
          </a:p>
          <a:p>
            <a:pPr algn="l">
              <a:lnSpc>
                <a:spcPct val="250000"/>
              </a:lnSpc>
              <a:defRPr b="0" spc="120" sz="2000">
                <a:solidFill>
                  <a:srgbClr val="FFFFFF"/>
                </a:solidFill>
                <a:latin typeface="Arial"/>
                <a:ea typeface="Arial"/>
                <a:cs typeface="Arial"/>
                <a:sym typeface="Arial"/>
              </a:defRPr>
            </a:pPr>
            <a:r>
              <a:t>WEBSITE.COM</a:t>
            </a:r>
          </a:p>
          <a:p>
            <a:pPr algn="l">
              <a:lnSpc>
                <a:spcPct val="250000"/>
              </a:lnSpc>
              <a:defRPr b="0" spc="120" sz="2000">
                <a:solidFill>
                  <a:srgbClr val="FFFFFF"/>
                </a:solidFill>
                <a:latin typeface="Arial"/>
                <a:ea typeface="Arial"/>
                <a:cs typeface="Arial"/>
                <a:sym typeface="Arial"/>
              </a:defRPr>
            </a:pPr>
            <a:r>
              <a:t>X-XXX-XXX-XXXX</a:t>
            </a:r>
          </a:p>
          <a:p>
            <a:pPr algn="l">
              <a:lnSpc>
                <a:spcPct val="250000"/>
              </a:lnSpc>
              <a:defRPr b="0" spc="120" sz="2000">
                <a:solidFill>
                  <a:srgbClr val="FFFFFF"/>
                </a:solidFill>
                <a:latin typeface="Arial"/>
                <a:ea typeface="Arial"/>
                <a:cs typeface="Arial"/>
                <a:sym typeface="Arial"/>
              </a:defRPr>
            </a:pPr>
            <a:r>
              <a:t>EMAIL@ME.COM</a:t>
            </a:r>
          </a:p>
        </p:txBody>
      </p:sp>
      <p:sp>
        <p:nvSpPr>
          <p:cNvPr id="484" name="@HANDLENAME"/>
          <p:cNvSpPr txBox="1"/>
          <p:nvPr/>
        </p:nvSpPr>
        <p:spPr>
          <a:xfrm>
            <a:off x="9553919" y="1105827"/>
            <a:ext cx="3088838" cy="38539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spc="260" sz="2000">
                <a:latin typeface="Arial"/>
                <a:ea typeface="Arial"/>
                <a:cs typeface="Arial"/>
                <a:sym typeface="Arial"/>
              </a:defRPr>
            </a:lvl1pPr>
          </a:lstStyle>
          <a:p>
            <a:pPr/>
            <a:r>
              <a:t>@HANDLENAME</a:t>
            </a:r>
          </a:p>
        </p:txBody>
      </p:sp>
      <p:sp>
        <p:nvSpPr>
          <p:cNvPr id="485" name="Rectangle"/>
          <p:cNvSpPr/>
          <p:nvPr/>
        </p:nvSpPr>
        <p:spPr>
          <a:xfrm>
            <a:off x="3834243" y="1990004"/>
            <a:ext cx="5336314" cy="6761640"/>
          </a:xfrm>
          <a:prstGeom prst="rect">
            <a:avLst/>
          </a:prstGeom>
          <a:solidFill>
            <a:srgbClr val="BEBECF"/>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486" name="PLACE IMAGE…"/>
          <p:cNvSpPr txBox="1"/>
          <p:nvPr/>
        </p:nvSpPr>
        <p:spPr>
          <a:xfrm>
            <a:off x="4338353" y="4833941"/>
            <a:ext cx="4328095" cy="107376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32" sz="3200">
                <a:latin typeface="Arial"/>
                <a:ea typeface="Arial"/>
                <a:cs typeface="Arial"/>
                <a:sym typeface="Arial"/>
              </a:defRPr>
            </a:pPr>
            <a:r>
              <a:t>PLACE IMAGE </a:t>
            </a:r>
          </a:p>
          <a:p>
            <a:pPr>
              <a:lnSpc>
                <a:spcPct val="110000"/>
              </a:lnSpc>
              <a:defRPr b="0" spc="-32" sz="3200">
                <a:latin typeface="Arial"/>
                <a:ea typeface="Arial"/>
                <a:cs typeface="Arial"/>
                <a:sym typeface="Arial"/>
              </a:defRPr>
            </a:pPr>
            <a:r>
              <a:t>HERE</a:t>
            </a:r>
          </a:p>
        </p:txBody>
      </p:sp>
      <p:pic>
        <p:nvPicPr>
          <p:cNvPr id="487" name="new_shopstyle_logo_white.png" descr="new_shopstyle_logo_white.png"/>
          <p:cNvPicPr>
            <a:picLocks noChangeAspect="1"/>
          </p:cNvPicPr>
          <p:nvPr/>
        </p:nvPicPr>
        <p:blipFill>
          <a:blip r:embed="rId3">
            <a:extLst/>
          </a:blip>
          <a:stretch>
            <a:fillRect/>
          </a:stretch>
        </p:blipFill>
        <p:spPr>
          <a:xfrm>
            <a:off x="713017" y="9129257"/>
            <a:ext cx="1709979" cy="197450"/>
          </a:xfrm>
          <a:prstGeom prst="rect">
            <a:avLst/>
          </a:prstGeom>
          <a:ln w="12700">
            <a:miter lim="400000"/>
          </a:ln>
        </p:spPr>
      </p:pic>
      <p:sp>
        <p:nvSpPr>
          <p:cNvPr id="48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BLUSH PG.2">
    <p:spTree>
      <p:nvGrpSpPr>
        <p:cNvPr id="1" name=""/>
        <p:cNvGrpSpPr/>
        <p:nvPr/>
      </p:nvGrpSpPr>
      <p:grpSpPr>
        <a:xfrm>
          <a:off x="0" y="0"/>
          <a:ext cx="0" cy="0"/>
          <a:chOff x="0" y="0"/>
          <a:chExt cx="0" cy="0"/>
        </a:xfrm>
      </p:grpSpPr>
      <p:pic>
        <p:nvPicPr>
          <p:cNvPr id="26" name="Screen Shot 2019-01-02 at 10.08.22 AM.png" descr="Screen Shot 2019-01-02 at 10.08.22 AM.png"/>
          <p:cNvPicPr>
            <a:picLocks noChangeAspect="1"/>
          </p:cNvPicPr>
          <p:nvPr/>
        </p:nvPicPr>
        <p:blipFill>
          <a:blip r:embed="rId2">
            <a:extLst/>
          </a:blip>
          <a:stretch>
            <a:fillRect/>
          </a:stretch>
        </p:blipFill>
        <p:spPr>
          <a:xfrm>
            <a:off x="-9980846" y="14283766"/>
            <a:ext cx="7273944" cy="3420302"/>
          </a:xfrm>
          <a:prstGeom prst="rect">
            <a:avLst/>
          </a:prstGeom>
          <a:ln w="12700">
            <a:miter lim="400000"/>
          </a:ln>
        </p:spPr>
      </p:pic>
      <p:sp>
        <p:nvSpPr>
          <p:cNvPr id="27" name="Rectangle"/>
          <p:cNvSpPr/>
          <p:nvPr/>
        </p:nvSpPr>
        <p:spPr>
          <a:xfrm>
            <a:off x="3357601" y="-236004"/>
            <a:ext cx="9954675" cy="10254825"/>
          </a:xfrm>
          <a:prstGeom prst="rect">
            <a:avLst/>
          </a:prstGeom>
          <a:solidFill>
            <a:srgbClr val="F0C4C3"/>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28" name="XX"/>
          <p:cNvSpPr txBox="1"/>
          <p:nvPr/>
        </p:nvSpPr>
        <p:spPr>
          <a:xfrm>
            <a:off x="450397" y="684768"/>
            <a:ext cx="2499881" cy="927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pc="-53" sz="5400">
                <a:latin typeface="Helvetica"/>
                <a:ea typeface="Helvetica"/>
                <a:cs typeface="Helvetica"/>
                <a:sym typeface="Helvetica"/>
              </a:defRPr>
            </a:lvl1pPr>
          </a:lstStyle>
          <a:p>
            <a:pPr/>
            <a:r>
              <a:t>XX</a:t>
            </a:r>
          </a:p>
        </p:txBody>
      </p:sp>
      <p:sp>
        <p:nvSpPr>
          <p:cNvPr id="29" name="MONTHLY…"/>
          <p:cNvSpPr txBox="1"/>
          <p:nvPr/>
        </p:nvSpPr>
        <p:spPr>
          <a:xfrm>
            <a:off x="155919" y="1643015"/>
            <a:ext cx="3088838" cy="56974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50000"/>
              </a:lnSpc>
              <a:defRPr b="0" spc="169" sz="1300">
                <a:latin typeface="Arial"/>
                <a:ea typeface="Arial"/>
                <a:cs typeface="Arial"/>
                <a:sym typeface="Arial"/>
              </a:defRPr>
            </a:pPr>
            <a:r>
              <a:t>MONTHLY </a:t>
            </a:r>
          </a:p>
          <a:p>
            <a:pPr>
              <a:lnSpc>
                <a:spcPct val="150000"/>
              </a:lnSpc>
              <a:defRPr b="0" spc="169" sz="1300">
                <a:latin typeface="Arial"/>
                <a:ea typeface="Arial"/>
                <a:cs typeface="Arial"/>
                <a:sym typeface="Arial"/>
              </a:defRPr>
            </a:pPr>
            <a:r>
              <a:t>UNIQUE VISITORS</a:t>
            </a:r>
          </a:p>
        </p:txBody>
      </p:sp>
      <p:sp>
        <p:nvSpPr>
          <p:cNvPr id="30" name="XX"/>
          <p:cNvSpPr txBox="1"/>
          <p:nvPr/>
        </p:nvSpPr>
        <p:spPr>
          <a:xfrm>
            <a:off x="450397" y="2640568"/>
            <a:ext cx="2499881" cy="927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pc="-53" sz="5400">
                <a:latin typeface="Helvetica"/>
                <a:ea typeface="Helvetica"/>
                <a:cs typeface="Helvetica"/>
                <a:sym typeface="Helvetica"/>
              </a:defRPr>
            </a:lvl1pPr>
          </a:lstStyle>
          <a:p>
            <a:pPr/>
            <a:r>
              <a:t>XX</a:t>
            </a:r>
          </a:p>
        </p:txBody>
      </p:sp>
      <p:sp>
        <p:nvSpPr>
          <p:cNvPr id="31" name="MONTHLY…"/>
          <p:cNvSpPr txBox="1"/>
          <p:nvPr/>
        </p:nvSpPr>
        <p:spPr>
          <a:xfrm>
            <a:off x="155919" y="3598815"/>
            <a:ext cx="3088838" cy="56974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50000"/>
              </a:lnSpc>
              <a:defRPr b="0" spc="169" sz="1300">
                <a:latin typeface="Arial"/>
                <a:ea typeface="Arial"/>
                <a:cs typeface="Arial"/>
                <a:sym typeface="Arial"/>
              </a:defRPr>
            </a:pPr>
            <a:r>
              <a:t>MONTHLY </a:t>
            </a:r>
          </a:p>
          <a:p>
            <a:pPr>
              <a:lnSpc>
                <a:spcPct val="150000"/>
              </a:lnSpc>
              <a:defRPr b="0" spc="169" sz="1300">
                <a:latin typeface="Arial"/>
                <a:ea typeface="Arial"/>
                <a:cs typeface="Arial"/>
                <a:sym typeface="Arial"/>
              </a:defRPr>
            </a:pPr>
            <a:r>
              <a:t>PAGE VISITORS</a:t>
            </a:r>
          </a:p>
        </p:txBody>
      </p:sp>
      <p:sp>
        <p:nvSpPr>
          <p:cNvPr id="32" name="XX%"/>
          <p:cNvSpPr txBox="1"/>
          <p:nvPr/>
        </p:nvSpPr>
        <p:spPr>
          <a:xfrm>
            <a:off x="450397" y="4672568"/>
            <a:ext cx="2499881" cy="927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pc="-53" sz="5400">
                <a:latin typeface="Helvetica"/>
                <a:ea typeface="Helvetica"/>
                <a:cs typeface="Helvetica"/>
                <a:sym typeface="Helvetica"/>
              </a:defRPr>
            </a:lvl1pPr>
          </a:lstStyle>
          <a:p>
            <a:pPr/>
            <a:r>
              <a:t>XX%</a:t>
            </a:r>
          </a:p>
        </p:txBody>
      </p:sp>
      <p:sp>
        <p:nvSpPr>
          <p:cNvPr id="33" name="WOMEN / MEN"/>
          <p:cNvSpPr txBox="1"/>
          <p:nvPr/>
        </p:nvSpPr>
        <p:spPr>
          <a:xfrm>
            <a:off x="155919" y="5607239"/>
            <a:ext cx="3088838" cy="286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b="0" spc="169" sz="1300">
                <a:latin typeface="Arial"/>
                <a:ea typeface="Arial"/>
                <a:cs typeface="Arial"/>
                <a:sym typeface="Arial"/>
              </a:defRPr>
            </a:lvl1pPr>
          </a:lstStyle>
          <a:p>
            <a:pPr/>
            <a:r>
              <a:t>WOMEN / MEN</a:t>
            </a:r>
          </a:p>
        </p:txBody>
      </p:sp>
      <p:sp>
        <p:nvSpPr>
          <p:cNvPr id="34" name="XX-XX"/>
          <p:cNvSpPr txBox="1"/>
          <p:nvPr/>
        </p:nvSpPr>
        <p:spPr>
          <a:xfrm>
            <a:off x="450397" y="6501368"/>
            <a:ext cx="2499881" cy="927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pc="-53" sz="5400">
                <a:latin typeface="Helvetica"/>
                <a:ea typeface="Helvetica"/>
                <a:cs typeface="Helvetica"/>
                <a:sym typeface="Helvetica"/>
              </a:defRPr>
            </a:lvl1pPr>
          </a:lstStyle>
          <a:p>
            <a:pPr/>
            <a:r>
              <a:t>XX-XX</a:t>
            </a:r>
          </a:p>
        </p:txBody>
      </p:sp>
      <p:sp>
        <p:nvSpPr>
          <p:cNvPr id="35" name="AGE RANGE"/>
          <p:cNvSpPr txBox="1"/>
          <p:nvPr/>
        </p:nvSpPr>
        <p:spPr>
          <a:xfrm>
            <a:off x="155919" y="7436039"/>
            <a:ext cx="3088838" cy="286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b="0" spc="169" sz="1300">
                <a:latin typeface="Arial"/>
                <a:ea typeface="Arial"/>
                <a:cs typeface="Arial"/>
                <a:sym typeface="Arial"/>
              </a:defRPr>
            </a:lvl1pPr>
          </a:lstStyle>
          <a:p>
            <a:pPr/>
            <a:r>
              <a:t>AGE RANGE</a:t>
            </a:r>
          </a:p>
        </p:txBody>
      </p:sp>
      <p:pic>
        <p:nvPicPr>
          <p:cNvPr id="36" name="new_shopstyle_logo_black.png" descr="new_shopstyle_logo_black.png"/>
          <p:cNvPicPr>
            <a:picLocks noChangeAspect="1"/>
          </p:cNvPicPr>
          <p:nvPr/>
        </p:nvPicPr>
        <p:blipFill>
          <a:blip r:embed="rId3">
            <a:extLst/>
          </a:blip>
          <a:stretch>
            <a:fillRect/>
          </a:stretch>
        </p:blipFill>
        <p:spPr>
          <a:xfrm>
            <a:off x="703549" y="9135793"/>
            <a:ext cx="1709979" cy="197450"/>
          </a:xfrm>
          <a:prstGeom prst="rect">
            <a:avLst/>
          </a:prstGeom>
          <a:ln w="12700">
            <a:miter lim="400000"/>
          </a:ln>
        </p:spPr>
      </p:pic>
      <p:sp>
        <p:nvSpPr>
          <p:cNvPr id="37" name="Line"/>
          <p:cNvSpPr/>
          <p:nvPr/>
        </p:nvSpPr>
        <p:spPr>
          <a:xfrm>
            <a:off x="3988148" y="4825866"/>
            <a:ext cx="8178829" cy="1"/>
          </a:xfrm>
          <a:prstGeom prst="line">
            <a:avLst/>
          </a:prstGeom>
          <a:ln w="6350">
            <a:solidFill>
              <a:srgbClr val="000000"/>
            </a:solidFill>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38" name="BRANDS I’VE WORKED WITH"/>
          <p:cNvSpPr txBox="1"/>
          <p:nvPr/>
        </p:nvSpPr>
        <p:spPr>
          <a:xfrm>
            <a:off x="6609343" y="5060788"/>
            <a:ext cx="3088839" cy="29898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b="0" spc="182" sz="1400">
                <a:latin typeface="Arial"/>
                <a:ea typeface="Arial"/>
                <a:cs typeface="Arial"/>
                <a:sym typeface="Arial"/>
              </a:defRPr>
            </a:lvl1pPr>
          </a:lstStyle>
          <a:p>
            <a:pPr/>
            <a:r>
              <a:t>BRANDS I’VE WORKED WITH</a:t>
            </a:r>
          </a:p>
        </p:txBody>
      </p:sp>
      <p:sp>
        <p:nvSpPr>
          <p:cNvPr id="39" name="Brief Bio"/>
          <p:cNvSpPr txBox="1"/>
          <p:nvPr/>
        </p:nvSpPr>
        <p:spPr>
          <a:xfrm>
            <a:off x="4341839" y="754618"/>
            <a:ext cx="3341282" cy="635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nSpc>
                <a:spcPct val="90000"/>
              </a:lnSpc>
              <a:defRPr spc="-35" sz="3500">
                <a:latin typeface="Helvetica"/>
                <a:ea typeface="Helvetica"/>
                <a:cs typeface="Helvetica"/>
                <a:sym typeface="Helvetica"/>
              </a:defRPr>
            </a:lvl1pPr>
          </a:lstStyle>
          <a:p>
            <a:pPr/>
            <a:r>
              <a:t>Brief Bio</a:t>
            </a:r>
          </a:p>
        </p:txBody>
      </p:sp>
      <p:sp>
        <p:nvSpPr>
          <p:cNvPr id="40" name="Ro cus aces magnis miligniendis es aut vollabo rehent quodis di cusae pa culparumet aut audaect otassint facepta quatect istiis audam, occus non pa corepudit re volupta dolorehent ad mi, nit, earum et lam, ni unt fuga. Ut rent ut quam, qui nimagnate vellique lant labo. Ide cum, enihiliquam quam quatquame iumque cullabo. Dae mo deriam fugia prae pelent, nullore ptatusam autem hil il."/>
          <p:cNvSpPr txBox="1"/>
          <p:nvPr/>
        </p:nvSpPr>
        <p:spPr>
          <a:xfrm>
            <a:off x="4338352" y="1737839"/>
            <a:ext cx="7478420" cy="234237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defTabSz="457200">
              <a:lnSpc>
                <a:spcPct val="150000"/>
              </a:lnSpc>
              <a:defRPr b="0" sz="1800">
                <a:latin typeface="Arial"/>
                <a:ea typeface="Arial"/>
                <a:cs typeface="Arial"/>
                <a:sym typeface="Arial"/>
              </a:defRPr>
            </a:lvl1pPr>
          </a:lstStyle>
          <a:p>
            <a:pPr/>
            <a:r>
              <a:t>Ro cus aces magnis miligniendis es aut vollabo rehent quodis di cusae pa culparumet aut audaect otassint facepta quatect istiis audam, occus non pa corepudit re volupta dolorehent ad mi, nit, earum et lam, ni unt fuga. Ut rent ut quam, qui nimagnate vellique lant labo. Ide cum, enihiliquam quam quatquame iumque cullabo. Dae mo deriam fugia prae pelent, nullore ptatusam autem hil il.</a:t>
            </a:r>
          </a:p>
        </p:txBody>
      </p:sp>
      <p:grpSp>
        <p:nvGrpSpPr>
          <p:cNvPr id="43" name="Group"/>
          <p:cNvGrpSpPr/>
          <p:nvPr/>
        </p:nvGrpSpPr>
        <p:grpSpPr>
          <a:xfrm>
            <a:off x="4521630" y="5597125"/>
            <a:ext cx="1956662" cy="1073766"/>
            <a:chOff x="0" y="0"/>
            <a:chExt cx="1956660" cy="1073765"/>
          </a:xfrm>
        </p:grpSpPr>
        <p:sp>
          <p:nvSpPr>
            <p:cNvPr id="41" name="Rectangle"/>
            <p:cNvSpPr/>
            <p:nvPr/>
          </p:nvSpPr>
          <p:spPr>
            <a:xfrm>
              <a:off x="7227" y="0"/>
              <a:ext cx="1942206" cy="1073766"/>
            </a:xfrm>
            <a:prstGeom prst="rect">
              <a:avLst/>
            </a:prstGeom>
            <a:solidFill>
              <a:srgbClr val="F7E0E0"/>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42" name="PLACE BRAND…"/>
            <p:cNvSpPr txBox="1"/>
            <p:nvPr/>
          </p:nvSpPr>
          <p:spPr>
            <a:xfrm>
              <a:off x="0" y="249708"/>
              <a:ext cx="1956661" cy="57434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grpSp>
      <p:grpSp>
        <p:nvGrpSpPr>
          <p:cNvPr id="46" name="Group"/>
          <p:cNvGrpSpPr/>
          <p:nvPr/>
        </p:nvGrpSpPr>
        <p:grpSpPr>
          <a:xfrm>
            <a:off x="7175431" y="5597125"/>
            <a:ext cx="1956662" cy="1073766"/>
            <a:chOff x="0" y="0"/>
            <a:chExt cx="1956660" cy="1073765"/>
          </a:xfrm>
        </p:grpSpPr>
        <p:sp>
          <p:nvSpPr>
            <p:cNvPr id="44" name="Rectangle"/>
            <p:cNvSpPr/>
            <p:nvPr/>
          </p:nvSpPr>
          <p:spPr>
            <a:xfrm>
              <a:off x="7227" y="0"/>
              <a:ext cx="1942206" cy="1073766"/>
            </a:xfrm>
            <a:prstGeom prst="rect">
              <a:avLst/>
            </a:prstGeom>
            <a:solidFill>
              <a:srgbClr val="F7E0E0"/>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45" name="PLACE BRAND…"/>
            <p:cNvSpPr txBox="1"/>
            <p:nvPr/>
          </p:nvSpPr>
          <p:spPr>
            <a:xfrm>
              <a:off x="0" y="249708"/>
              <a:ext cx="1956661" cy="57434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grpSp>
      <p:grpSp>
        <p:nvGrpSpPr>
          <p:cNvPr id="49" name="Group"/>
          <p:cNvGrpSpPr/>
          <p:nvPr/>
        </p:nvGrpSpPr>
        <p:grpSpPr>
          <a:xfrm>
            <a:off x="9829234" y="5593318"/>
            <a:ext cx="1956661" cy="1073766"/>
            <a:chOff x="0" y="0"/>
            <a:chExt cx="1956660" cy="1073765"/>
          </a:xfrm>
        </p:grpSpPr>
        <p:sp>
          <p:nvSpPr>
            <p:cNvPr id="47" name="Rectangle"/>
            <p:cNvSpPr/>
            <p:nvPr/>
          </p:nvSpPr>
          <p:spPr>
            <a:xfrm>
              <a:off x="7227" y="0"/>
              <a:ext cx="1942206" cy="1073766"/>
            </a:xfrm>
            <a:prstGeom prst="rect">
              <a:avLst/>
            </a:prstGeom>
            <a:solidFill>
              <a:srgbClr val="F7E0E0"/>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48" name="PLACE BRAND…"/>
            <p:cNvSpPr txBox="1"/>
            <p:nvPr/>
          </p:nvSpPr>
          <p:spPr>
            <a:xfrm>
              <a:off x="0" y="249708"/>
              <a:ext cx="1956661" cy="57434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grpSp>
      <p:grpSp>
        <p:nvGrpSpPr>
          <p:cNvPr id="52" name="Group"/>
          <p:cNvGrpSpPr/>
          <p:nvPr/>
        </p:nvGrpSpPr>
        <p:grpSpPr>
          <a:xfrm>
            <a:off x="4521630" y="6919765"/>
            <a:ext cx="1956662" cy="1073767"/>
            <a:chOff x="0" y="0"/>
            <a:chExt cx="1956660" cy="1073765"/>
          </a:xfrm>
        </p:grpSpPr>
        <p:sp>
          <p:nvSpPr>
            <p:cNvPr id="50" name="Rectangle"/>
            <p:cNvSpPr/>
            <p:nvPr/>
          </p:nvSpPr>
          <p:spPr>
            <a:xfrm>
              <a:off x="7227" y="0"/>
              <a:ext cx="1942206" cy="1073766"/>
            </a:xfrm>
            <a:prstGeom prst="rect">
              <a:avLst/>
            </a:prstGeom>
            <a:solidFill>
              <a:srgbClr val="F7E0E0"/>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51" name="PLACE BRAND…"/>
            <p:cNvSpPr txBox="1"/>
            <p:nvPr/>
          </p:nvSpPr>
          <p:spPr>
            <a:xfrm>
              <a:off x="0" y="249708"/>
              <a:ext cx="1956661" cy="57434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grpSp>
      <p:grpSp>
        <p:nvGrpSpPr>
          <p:cNvPr id="55" name="Group"/>
          <p:cNvGrpSpPr/>
          <p:nvPr/>
        </p:nvGrpSpPr>
        <p:grpSpPr>
          <a:xfrm>
            <a:off x="7175431" y="6919765"/>
            <a:ext cx="1956662" cy="1073767"/>
            <a:chOff x="0" y="0"/>
            <a:chExt cx="1956660" cy="1073765"/>
          </a:xfrm>
        </p:grpSpPr>
        <p:sp>
          <p:nvSpPr>
            <p:cNvPr id="53" name="Rectangle"/>
            <p:cNvSpPr/>
            <p:nvPr/>
          </p:nvSpPr>
          <p:spPr>
            <a:xfrm>
              <a:off x="7227" y="0"/>
              <a:ext cx="1942206" cy="1073766"/>
            </a:xfrm>
            <a:prstGeom prst="rect">
              <a:avLst/>
            </a:prstGeom>
            <a:solidFill>
              <a:srgbClr val="F7E0E0"/>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54" name="PLACE BRAND…"/>
            <p:cNvSpPr txBox="1"/>
            <p:nvPr/>
          </p:nvSpPr>
          <p:spPr>
            <a:xfrm>
              <a:off x="0" y="249708"/>
              <a:ext cx="1956661" cy="57434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grpSp>
      <p:grpSp>
        <p:nvGrpSpPr>
          <p:cNvPr id="58" name="Group"/>
          <p:cNvGrpSpPr/>
          <p:nvPr/>
        </p:nvGrpSpPr>
        <p:grpSpPr>
          <a:xfrm>
            <a:off x="9829234" y="6915959"/>
            <a:ext cx="1956661" cy="1073766"/>
            <a:chOff x="0" y="0"/>
            <a:chExt cx="1956660" cy="1073765"/>
          </a:xfrm>
        </p:grpSpPr>
        <p:sp>
          <p:nvSpPr>
            <p:cNvPr id="56" name="Rectangle"/>
            <p:cNvSpPr/>
            <p:nvPr/>
          </p:nvSpPr>
          <p:spPr>
            <a:xfrm>
              <a:off x="7227" y="0"/>
              <a:ext cx="1942206" cy="1073766"/>
            </a:xfrm>
            <a:prstGeom prst="rect">
              <a:avLst/>
            </a:prstGeom>
            <a:solidFill>
              <a:srgbClr val="F7E0E0"/>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57" name="PLACE BRAND…"/>
            <p:cNvSpPr txBox="1"/>
            <p:nvPr/>
          </p:nvSpPr>
          <p:spPr>
            <a:xfrm>
              <a:off x="0" y="249708"/>
              <a:ext cx="1956661" cy="57434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grpSp>
      <p:grpSp>
        <p:nvGrpSpPr>
          <p:cNvPr id="61" name="Group"/>
          <p:cNvGrpSpPr/>
          <p:nvPr/>
        </p:nvGrpSpPr>
        <p:grpSpPr>
          <a:xfrm>
            <a:off x="4521630" y="8238601"/>
            <a:ext cx="1956662" cy="1073766"/>
            <a:chOff x="0" y="0"/>
            <a:chExt cx="1956660" cy="1073765"/>
          </a:xfrm>
        </p:grpSpPr>
        <p:sp>
          <p:nvSpPr>
            <p:cNvPr id="59" name="Rectangle"/>
            <p:cNvSpPr/>
            <p:nvPr/>
          </p:nvSpPr>
          <p:spPr>
            <a:xfrm>
              <a:off x="7227" y="0"/>
              <a:ext cx="1942206" cy="1073766"/>
            </a:xfrm>
            <a:prstGeom prst="rect">
              <a:avLst/>
            </a:prstGeom>
            <a:solidFill>
              <a:srgbClr val="F7E0E0"/>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60" name="PLACE BRAND…"/>
            <p:cNvSpPr txBox="1"/>
            <p:nvPr/>
          </p:nvSpPr>
          <p:spPr>
            <a:xfrm>
              <a:off x="0" y="249708"/>
              <a:ext cx="1956661" cy="57434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grpSp>
      <p:grpSp>
        <p:nvGrpSpPr>
          <p:cNvPr id="64" name="Group"/>
          <p:cNvGrpSpPr/>
          <p:nvPr/>
        </p:nvGrpSpPr>
        <p:grpSpPr>
          <a:xfrm>
            <a:off x="7175431" y="8238601"/>
            <a:ext cx="1956662" cy="1073766"/>
            <a:chOff x="0" y="0"/>
            <a:chExt cx="1956660" cy="1073765"/>
          </a:xfrm>
        </p:grpSpPr>
        <p:sp>
          <p:nvSpPr>
            <p:cNvPr id="62" name="Rectangle"/>
            <p:cNvSpPr/>
            <p:nvPr/>
          </p:nvSpPr>
          <p:spPr>
            <a:xfrm>
              <a:off x="7227" y="0"/>
              <a:ext cx="1942206" cy="1073766"/>
            </a:xfrm>
            <a:prstGeom prst="rect">
              <a:avLst/>
            </a:prstGeom>
            <a:solidFill>
              <a:srgbClr val="F7E0E0"/>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63" name="PLACE BRAND…"/>
            <p:cNvSpPr txBox="1"/>
            <p:nvPr/>
          </p:nvSpPr>
          <p:spPr>
            <a:xfrm>
              <a:off x="0" y="249708"/>
              <a:ext cx="1956661" cy="57434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grpSp>
      <p:grpSp>
        <p:nvGrpSpPr>
          <p:cNvPr id="67" name="Group"/>
          <p:cNvGrpSpPr/>
          <p:nvPr/>
        </p:nvGrpSpPr>
        <p:grpSpPr>
          <a:xfrm>
            <a:off x="9829234" y="8234794"/>
            <a:ext cx="1956661" cy="1073766"/>
            <a:chOff x="0" y="0"/>
            <a:chExt cx="1956660" cy="1073765"/>
          </a:xfrm>
        </p:grpSpPr>
        <p:sp>
          <p:nvSpPr>
            <p:cNvPr id="65" name="Rectangle"/>
            <p:cNvSpPr/>
            <p:nvPr/>
          </p:nvSpPr>
          <p:spPr>
            <a:xfrm>
              <a:off x="7227" y="0"/>
              <a:ext cx="1942206" cy="1073766"/>
            </a:xfrm>
            <a:prstGeom prst="rect">
              <a:avLst/>
            </a:prstGeom>
            <a:solidFill>
              <a:srgbClr val="F7E0E0"/>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66" name="PLACE BRAND…"/>
            <p:cNvSpPr txBox="1"/>
            <p:nvPr/>
          </p:nvSpPr>
          <p:spPr>
            <a:xfrm>
              <a:off x="0" y="249708"/>
              <a:ext cx="1956661" cy="57434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grpSp>
      <p:sp>
        <p:nvSpPr>
          <p:cNvPr id="6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BLUSH PG.3">
    <p:spTree>
      <p:nvGrpSpPr>
        <p:cNvPr id="1" name=""/>
        <p:cNvGrpSpPr/>
        <p:nvPr/>
      </p:nvGrpSpPr>
      <p:grpSpPr>
        <a:xfrm>
          <a:off x="0" y="0"/>
          <a:ext cx="0" cy="0"/>
          <a:chOff x="0" y="0"/>
          <a:chExt cx="0" cy="0"/>
        </a:xfrm>
      </p:grpSpPr>
      <p:sp>
        <p:nvSpPr>
          <p:cNvPr id="75" name="Rectangle"/>
          <p:cNvSpPr/>
          <p:nvPr/>
        </p:nvSpPr>
        <p:spPr>
          <a:xfrm>
            <a:off x="-205931" y="-310932"/>
            <a:ext cx="6761738" cy="10260579"/>
          </a:xfrm>
          <a:prstGeom prst="rect">
            <a:avLst/>
          </a:prstGeom>
          <a:solidFill>
            <a:srgbClr val="F0C4C3"/>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pic>
        <p:nvPicPr>
          <p:cNvPr id="76" name="Screen Shot 2019-01-02 at 10.08.22 AM.png" descr="Screen Shot 2019-01-02 at 10.08.22 AM.png"/>
          <p:cNvPicPr>
            <a:picLocks noChangeAspect="1"/>
          </p:cNvPicPr>
          <p:nvPr/>
        </p:nvPicPr>
        <p:blipFill>
          <a:blip r:embed="rId2">
            <a:extLst/>
          </a:blip>
          <a:stretch>
            <a:fillRect/>
          </a:stretch>
        </p:blipFill>
        <p:spPr>
          <a:xfrm>
            <a:off x="-9980846" y="14283766"/>
            <a:ext cx="7273944" cy="3420302"/>
          </a:xfrm>
          <a:prstGeom prst="rect">
            <a:avLst/>
          </a:prstGeom>
          <a:ln w="12700">
            <a:miter lim="400000"/>
          </a:ln>
        </p:spPr>
      </p:pic>
      <p:sp>
        <p:nvSpPr>
          <p:cNvPr id="77" name="XXK"/>
          <p:cNvSpPr txBox="1"/>
          <p:nvPr/>
        </p:nvSpPr>
        <p:spPr>
          <a:xfrm>
            <a:off x="9848398" y="2157968"/>
            <a:ext cx="2499881" cy="927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pc="-53" sz="5400">
                <a:latin typeface="Helvetica"/>
                <a:ea typeface="Helvetica"/>
                <a:cs typeface="Helvetica"/>
                <a:sym typeface="Helvetica"/>
              </a:defRPr>
            </a:lvl1pPr>
          </a:lstStyle>
          <a:p>
            <a:pPr/>
            <a:r>
              <a:t>XXK</a:t>
            </a:r>
          </a:p>
        </p:txBody>
      </p:sp>
      <p:sp>
        <p:nvSpPr>
          <p:cNvPr id="78" name="INSTAGRAM"/>
          <p:cNvSpPr txBox="1"/>
          <p:nvPr/>
        </p:nvSpPr>
        <p:spPr>
          <a:xfrm>
            <a:off x="9553919" y="3168839"/>
            <a:ext cx="3088838" cy="286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b="0" spc="169" sz="1300">
                <a:latin typeface="Arial"/>
                <a:ea typeface="Arial"/>
                <a:cs typeface="Arial"/>
                <a:sym typeface="Arial"/>
              </a:defRPr>
            </a:lvl1pPr>
          </a:lstStyle>
          <a:p>
            <a:pPr/>
            <a:r>
              <a:t>INSTAGRAM</a:t>
            </a:r>
          </a:p>
        </p:txBody>
      </p:sp>
      <p:sp>
        <p:nvSpPr>
          <p:cNvPr id="79" name="XXK"/>
          <p:cNvSpPr txBox="1"/>
          <p:nvPr/>
        </p:nvSpPr>
        <p:spPr>
          <a:xfrm>
            <a:off x="9848398" y="3859768"/>
            <a:ext cx="2499881" cy="927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pc="-53" sz="5400">
                <a:latin typeface="Helvetica"/>
                <a:ea typeface="Helvetica"/>
                <a:cs typeface="Helvetica"/>
                <a:sym typeface="Helvetica"/>
              </a:defRPr>
            </a:lvl1pPr>
          </a:lstStyle>
          <a:p>
            <a:pPr/>
            <a:r>
              <a:t>XXK</a:t>
            </a:r>
          </a:p>
        </p:txBody>
      </p:sp>
      <p:sp>
        <p:nvSpPr>
          <p:cNvPr id="80" name="PINTEREST"/>
          <p:cNvSpPr txBox="1"/>
          <p:nvPr/>
        </p:nvSpPr>
        <p:spPr>
          <a:xfrm>
            <a:off x="9553919" y="4870639"/>
            <a:ext cx="3088838" cy="286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b="0" spc="169" sz="1300">
                <a:latin typeface="Arial"/>
                <a:ea typeface="Arial"/>
                <a:cs typeface="Arial"/>
                <a:sym typeface="Arial"/>
              </a:defRPr>
            </a:lvl1pPr>
          </a:lstStyle>
          <a:p>
            <a:pPr/>
            <a:r>
              <a:t>PINTEREST</a:t>
            </a:r>
          </a:p>
        </p:txBody>
      </p:sp>
      <p:sp>
        <p:nvSpPr>
          <p:cNvPr id="81" name="XXK"/>
          <p:cNvSpPr txBox="1"/>
          <p:nvPr/>
        </p:nvSpPr>
        <p:spPr>
          <a:xfrm>
            <a:off x="9848398" y="5599668"/>
            <a:ext cx="2499881" cy="927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pc="-53" sz="5400">
                <a:latin typeface="Helvetica"/>
                <a:ea typeface="Helvetica"/>
                <a:cs typeface="Helvetica"/>
                <a:sym typeface="Helvetica"/>
              </a:defRPr>
            </a:lvl1pPr>
          </a:lstStyle>
          <a:p>
            <a:pPr/>
            <a:r>
              <a:t>XXK</a:t>
            </a:r>
          </a:p>
        </p:txBody>
      </p:sp>
      <p:sp>
        <p:nvSpPr>
          <p:cNvPr id="82" name="FACEBOOK"/>
          <p:cNvSpPr txBox="1"/>
          <p:nvPr/>
        </p:nvSpPr>
        <p:spPr>
          <a:xfrm>
            <a:off x="9553919" y="6610539"/>
            <a:ext cx="3088838" cy="286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b="0" spc="169" sz="1300">
                <a:latin typeface="Arial"/>
                <a:ea typeface="Arial"/>
                <a:cs typeface="Arial"/>
                <a:sym typeface="Arial"/>
              </a:defRPr>
            </a:lvl1pPr>
          </a:lstStyle>
          <a:p>
            <a:pPr/>
            <a:r>
              <a:t>FACEBOOK</a:t>
            </a:r>
          </a:p>
        </p:txBody>
      </p:sp>
      <p:sp>
        <p:nvSpPr>
          <p:cNvPr id="83" name="XXK"/>
          <p:cNvSpPr txBox="1"/>
          <p:nvPr/>
        </p:nvSpPr>
        <p:spPr>
          <a:xfrm>
            <a:off x="9848398" y="7339568"/>
            <a:ext cx="2499881" cy="927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pc="-53" sz="5400">
                <a:latin typeface="Helvetica"/>
                <a:ea typeface="Helvetica"/>
                <a:cs typeface="Helvetica"/>
                <a:sym typeface="Helvetica"/>
              </a:defRPr>
            </a:lvl1pPr>
          </a:lstStyle>
          <a:p>
            <a:pPr/>
            <a:r>
              <a:t>XXK</a:t>
            </a:r>
          </a:p>
        </p:txBody>
      </p:sp>
      <p:sp>
        <p:nvSpPr>
          <p:cNvPr id="84" name="TWITTER"/>
          <p:cNvSpPr txBox="1"/>
          <p:nvPr/>
        </p:nvSpPr>
        <p:spPr>
          <a:xfrm>
            <a:off x="9553919" y="8350439"/>
            <a:ext cx="3088838" cy="286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b="0" spc="169" sz="1300">
                <a:latin typeface="Arial"/>
                <a:ea typeface="Arial"/>
                <a:cs typeface="Arial"/>
                <a:sym typeface="Arial"/>
              </a:defRPr>
            </a:lvl1pPr>
          </a:lstStyle>
          <a:p>
            <a:pPr/>
            <a:r>
              <a:t>TWITTER</a:t>
            </a:r>
          </a:p>
        </p:txBody>
      </p:sp>
      <p:pic>
        <p:nvPicPr>
          <p:cNvPr id="85" name="new_shopstyle_logo_black.png" descr="new_shopstyle_logo_black.png"/>
          <p:cNvPicPr>
            <a:picLocks noChangeAspect="1"/>
          </p:cNvPicPr>
          <p:nvPr/>
        </p:nvPicPr>
        <p:blipFill>
          <a:blip r:embed="rId3">
            <a:extLst/>
          </a:blip>
          <a:stretch>
            <a:fillRect/>
          </a:stretch>
        </p:blipFill>
        <p:spPr>
          <a:xfrm>
            <a:off x="703549" y="9135793"/>
            <a:ext cx="1709979" cy="197450"/>
          </a:xfrm>
          <a:prstGeom prst="rect">
            <a:avLst/>
          </a:prstGeom>
          <a:ln w="12700">
            <a:miter lim="400000"/>
          </a:ln>
        </p:spPr>
      </p:pic>
      <p:sp>
        <p:nvSpPr>
          <p:cNvPr id="86" name="SOCIAL MEDIA"/>
          <p:cNvSpPr txBox="1"/>
          <p:nvPr/>
        </p:nvSpPr>
        <p:spPr>
          <a:xfrm>
            <a:off x="9553919" y="758815"/>
            <a:ext cx="3088838" cy="286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b="0" spc="169" sz="1300">
                <a:latin typeface="Arial"/>
                <a:ea typeface="Arial"/>
                <a:cs typeface="Arial"/>
                <a:sym typeface="Arial"/>
              </a:defRPr>
            </a:lvl1pPr>
          </a:lstStyle>
          <a:p>
            <a:pPr/>
            <a:r>
              <a:t>SOCIAL MEDIA</a:t>
            </a:r>
          </a:p>
        </p:txBody>
      </p:sp>
      <p:sp>
        <p:nvSpPr>
          <p:cNvPr id="87" name="Rectangle"/>
          <p:cNvSpPr/>
          <p:nvPr/>
        </p:nvSpPr>
        <p:spPr>
          <a:xfrm>
            <a:off x="3456676" y="1673183"/>
            <a:ext cx="6091448" cy="6139949"/>
          </a:xfrm>
          <a:prstGeom prst="rect">
            <a:avLst/>
          </a:prstGeom>
          <a:solidFill>
            <a:srgbClr val="FFFFFF"/>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88" name="Let’s Work Together!"/>
          <p:cNvSpPr txBox="1"/>
          <p:nvPr/>
        </p:nvSpPr>
        <p:spPr>
          <a:xfrm>
            <a:off x="-190579" y="521132"/>
            <a:ext cx="6731034" cy="7747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spc="-44" sz="4400">
                <a:latin typeface="Helvetica"/>
                <a:ea typeface="Helvetica"/>
                <a:cs typeface="Helvetica"/>
                <a:sym typeface="Helvetica"/>
              </a:defRPr>
            </a:lvl1pPr>
          </a:lstStyle>
          <a:p>
            <a:pPr/>
            <a:r>
              <a:t>Let’s Work Together!</a:t>
            </a:r>
          </a:p>
        </p:txBody>
      </p:sp>
      <p:sp>
        <p:nvSpPr>
          <p:cNvPr id="89" name="INFLUENCER…"/>
          <p:cNvSpPr txBox="1"/>
          <p:nvPr/>
        </p:nvSpPr>
        <p:spPr>
          <a:xfrm>
            <a:off x="555298" y="1750715"/>
            <a:ext cx="4328096" cy="253874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lnSpc>
                <a:spcPct val="250000"/>
              </a:lnSpc>
              <a:defRPr b="0" spc="120" sz="2000">
                <a:latin typeface="Arial"/>
                <a:ea typeface="Arial"/>
                <a:cs typeface="Arial"/>
                <a:sym typeface="Arial"/>
              </a:defRPr>
            </a:pPr>
            <a:r>
              <a:t>INFLUENCER</a:t>
            </a:r>
          </a:p>
          <a:p>
            <a:pPr algn="l">
              <a:lnSpc>
                <a:spcPct val="250000"/>
              </a:lnSpc>
              <a:defRPr b="0" spc="120" sz="2000">
                <a:latin typeface="Arial"/>
                <a:ea typeface="Arial"/>
                <a:cs typeface="Arial"/>
                <a:sym typeface="Arial"/>
              </a:defRPr>
            </a:pPr>
            <a:r>
              <a:t>WEBSITE.COM</a:t>
            </a:r>
          </a:p>
          <a:p>
            <a:pPr algn="l">
              <a:lnSpc>
                <a:spcPct val="250000"/>
              </a:lnSpc>
              <a:defRPr b="0" spc="120" sz="2000">
                <a:latin typeface="Arial"/>
                <a:ea typeface="Arial"/>
                <a:cs typeface="Arial"/>
                <a:sym typeface="Arial"/>
              </a:defRPr>
            </a:pPr>
            <a:r>
              <a:t>X-XXX-XXX-XXXX</a:t>
            </a:r>
          </a:p>
          <a:p>
            <a:pPr algn="l">
              <a:lnSpc>
                <a:spcPct val="250000"/>
              </a:lnSpc>
              <a:defRPr b="0" spc="120" sz="2000">
                <a:latin typeface="Arial"/>
                <a:ea typeface="Arial"/>
                <a:cs typeface="Arial"/>
                <a:sym typeface="Arial"/>
              </a:defRPr>
            </a:pPr>
            <a:r>
              <a:t>EMAIL@ME.COM</a:t>
            </a:r>
          </a:p>
        </p:txBody>
      </p:sp>
      <p:sp>
        <p:nvSpPr>
          <p:cNvPr id="90" name="@HANDLENAME"/>
          <p:cNvSpPr txBox="1"/>
          <p:nvPr/>
        </p:nvSpPr>
        <p:spPr>
          <a:xfrm>
            <a:off x="9553919" y="1105827"/>
            <a:ext cx="3088838" cy="38539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spc="260" sz="2000">
                <a:latin typeface="Arial"/>
                <a:ea typeface="Arial"/>
                <a:cs typeface="Arial"/>
                <a:sym typeface="Arial"/>
              </a:defRPr>
            </a:lvl1pPr>
          </a:lstStyle>
          <a:p>
            <a:pPr/>
            <a:r>
              <a:t>@HANDLENAME</a:t>
            </a:r>
          </a:p>
        </p:txBody>
      </p:sp>
      <p:sp>
        <p:nvSpPr>
          <p:cNvPr id="91" name="Rectangle"/>
          <p:cNvSpPr/>
          <p:nvPr/>
        </p:nvSpPr>
        <p:spPr>
          <a:xfrm>
            <a:off x="3834243" y="1990004"/>
            <a:ext cx="5336314" cy="6761640"/>
          </a:xfrm>
          <a:prstGeom prst="rect">
            <a:avLst/>
          </a:prstGeom>
          <a:solidFill>
            <a:srgbClr val="F7E0E0"/>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92" name="PLACE IMAGE…"/>
          <p:cNvSpPr txBox="1"/>
          <p:nvPr/>
        </p:nvSpPr>
        <p:spPr>
          <a:xfrm>
            <a:off x="4338353" y="4833941"/>
            <a:ext cx="4328095" cy="107376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32" sz="3200">
                <a:latin typeface="Arial"/>
                <a:ea typeface="Arial"/>
                <a:cs typeface="Arial"/>
                <a:sym typeface="Arial"/>
              </a:defRPr>
            </a:pPr>
            <a:r>
              <a:t>PLACE IMAGE </a:t>
            </a:r>
          </a:p>
          <a:p>
            <a:pPr>
              <a:lnSpc>
                <a:spcPct val="110000"/>
              </a:lnSpc>
              <a:defRPr b="0" spc="-32" sz="3200">
                <a:latin typeface="Arial"/>
                <a:ea typeface="Arial"/>
                <a:cs typeface="Arial"/>
                <a:sym typeface="Arial"/>
              </a:defRPr>
            </a:pPr>
            <a:r>
              <a:t>HERE</a:t>
            </a:r>
          </a:p>
        </p:txBody>
      </p:sp>
      <p:sp>
        <p:nvSpPr>
          <p:cNvPr id="9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GOLD PG.1">
    <p:spTree>
      <p:nvGrpSpPr>
        <p:cNvPr id="1" name=""/>
        <p:cNvGrpSpPr/>
        <p:nvPr/>
      </p:nvGrpSpPr>
      <p:grpSpPr>
        <a:xfrm>
          <a:off x="0" y="0"/>
          <a:ext cx="0" cy="0"/>
          <a:chOff x="0" y="0"/>
          <a:chExt cx="0" cy="0"/>
        </a:xfrm>
      </p:grpSpPr>
      <p:sp>
        <p:nvSpPr>
          <p:cNvPr id="100" name="Rectangle"/>
          <p:cNvSpPr/>
          <p:nvPr/>
        </p:nvSpPr>
        <p:spPr>
          <a:xfrm>
            <a:off x="1930400" y="665230"/>
            <a:ext cx="5266251" cy="7915703"/>
          </a:xfrm>
          <a:prstGeom prst="rect">
            <a:avLst/>
          </a:prstGeom>
          <a:solidFill>
            <a:srgbClr val="D2A34B"/>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101" name="Rectangle"/>
          <p:cNvSpPr/>
          <p:nvPr/>
        </p:nvSpPr>
        <p:spPr>
          <a:xfrm>
            <a:off x="642971" y="1178480"/>
            <a:ext cx="5336314" cy="6761640"/>
          </a:xfrm>
          <a:prstGeom prst="rect">
            <a:avLst/>
          </a:prstGeom>
          <a:solidFill>
            <a:srgbClr val="E7CC9B"/>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102" name="Influencer…"/>
          <p:cNvSpPr txBox="1"/>
          <p:nvPr/>
        </p:nvSpPr>
        <p:spPr>
          <a:xfrm>
            <a:off x="6474313" y="1257251"/>
            <a:ext cx="6731035" cy="23698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lnSpc>
                <a:spcPct val="90000"/>
              </a:lnSpc>
              <a:defRPr spc="-78" sz="7800">
                <a:latin typeface="Helvetica"/>
                <a:ea typeface="Helvetica"/>
                <a:cs typeface="Helvetica"/>
                <a:sym typeface="Helvetica"/>
              </a:defRPr>
            </a:pPr>
            <a:r>
              <a:t>Influencer</a:t>
            </a:r>
          </a:p>
          <a:p>
            <a:pPr algn="l">
              <a:lnSpc>
                <a:spcPct val="90000"/>
              </a:lnSpc>
              <a:defRPr spc="-78" sz="7800">
                <a:latin typeface="Helvetica"/>
                <a:ea typeface="Helvetica"/>
                <a:cs typeface="Helvetica"/>
                <a:sym typeface="Helvetica"/>
              </a:defRPr>
            </a:pPr>
            <a:r>
              <a:t>Name/Title</a:t>
            </a:r>
          </a:p>
        </p:txBody>
      </p:sp>
      <p:sp>
        <p:nvSpPr>
          <p:cNvPr id="103" name="Blogwebsite.com"/>
          <p:cNvSpPr txBox="1"/>
          <p:nvPr/>
        </p:nvSpPr>
        <p:spPr>
          <a:xfrm>
            <a:off x="7823200" y="4130481"/>
            <a:ext cx="4919533" cy="496367"/>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cap="all" spc="224" sz="2800">
                <a:latin typeface="Arial"/>
                <a:ea typeface="Arial"/>
                <a:cs typeface="Arial"/>
                <a:sym typeface="Arial"/>
              </a:defRPr>
            </a:lvl1pPr>
          </a:lstStyle>
          <a:p>
            <a:pPr/>
            <a:r>
              <a:t>Blogwebsite.com</a:t>
            </a:r>
          </a:p>
        </p:txBody>
      </p:sp>
      <p:sp>
        <p:nvSpPr>
          <p:cNvPr id="104" name="+  Keyword / Expertise…"/>
          <p:cNvSpPr txBox="1"/>
          <p:nvPr/>
        </p:nvSpPr>
        <p:spPr>
          <a:xfrm>
            <a:off x="7823200" y="5022307"/>
            <a:ext cx="4328095" cy="336703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lnSpc>
                <a:spcPct val="150000"/>
              </a:lnSpc>
              <a:defRPr b="0" spc="-22" sz="2200">
                <a:latin typeface="Arial"/>
                <a:ea typeface="Arial"/>
                <a:cs typeface="Arial"/>
                <a:sym typeface="Arial"/>
              </a:defRPr>
            </a:pPr>
            <a:r>
              <a:t>+  Keyword / Expertise</a:t>
            </a:r>
          </a:p>
          <a:p>
            <a:pPr algn="l">
              <a:lnSpc>
                <a:spcPct val="150000"/>
              </a:lnSpc>
              <a:defRPr b="0" spc="-22" sz="2200">
                <a:latin typeface="Arial"/>
                <a:ea typeface="Arial"/>
                <a:cs typeface="Arial"/>
                <a:sym typeface="Arial"/>
              </a:defRPr>
            </a:pPr>
            <a:r>
              <a:t>+  Keyword / Expertise</a:t>
            </a:r>
          </a:p>
          <a:p>
            <a:pPr algn="l">
              <a:lnSpc>
                <a:spcPct val="150000"/>
              </a:lnSpc>
              <a:defRPr b="0" spc="-22" sz="2200">
                <a:latin typeface="Arial"/>
                <a:ea typeface="Arial"/>
                <a:cs typeface="Arial"/>
                <a:sym typeface="Arial"/>
              </a:defRPr>
            </a:pPr>
            <a:r>
              <a:t>+  Keyword / Expertise</a:t>
            </a:r>
          </a:p>
          <a:p>
            <a:pPr algn="l">
              <a:lnSpc>
                <a:spcPct val="150000"/>
              </a:lnSpc>
              <a:defRPr b="0" spc="-22" sz="2200">
                <a:latin typeface="Arial"/>
                <a:ea typeface="Arial"/>
                <a:cs typeface="Arial"/>
                <a:sym typeface="Arial"/>
              </a:defRPr>
            </a:pPr>
            <a:r>
              <a:t>+  Keyword / Expertise</a:t>
            </a:r>
          </a:p>
          <a:p>
            <a:pPr algn="l">
              <a:lnSpc>
                <a:spcPct val="150000"/>
              </a:lnSpc>
              <a:defRPr b="0" spc="-22" sz="2200">
                <a:latin typeface="Arial"/>
                <a:ea typeface="Arial"/>
                <a:cs typeface="Arial"/>
                <a:sym typeface="Arial"/>
              </a:defRPr>
            </a:pPr>
            <a:r>
              <a:t>+  Keyword / Expertise</a:t>
            </a:r>
          </a:p>
          <a:p>
            <a:pPr algn="l">
              <a:lnSpc>
                <a:spcPct val="150000"/>
              </a:lnSpc>
              <a:defRPr b="0" spc="-22" sz="2200">
                <a:latin typeface="Arial"/>
                <a:ea typeface="Arial"/>
                <a:cs typeface="Arial"/>
                <a:sym typeface="Arial"/>
              </a:defRPr>
            </a:pPr>
            <a:r>
              <a:t>+  Keyword / Expertise</a:t>
            </a:r>
          </a:p>
          <a:p>
            <a:pPr algn="l">
              <a:lnSpc>
                <a:spcPct val="150000"/>
              </a:lnSpc>
              <a:defRPr b="0" spc="-22" sz="2200">
                <a:latin typeface="Arial"/>
                <a:ea typeface="Arial"/>
                <a:cs typeface="Arial"/>
                <a:sym typeface="Arial"/>
              </a:defRPr>
            </a:pPr>
            <a:r>
              <a:t>+  Keyword / Expertise</a:t>
            </a:r>
          </a:p>
        </p:txBody>
      </p:sp>
      <p:pic>
        <p:nvPicPr>
          <p:cNvPr id="105" name="new_shopstyle_logo_black.png" descr="new_shopstyle_logo_black.png"/>
          <p:cNvPicPr>
            <a:picLocks noChangeAspect="1"/>
          </p:cNvPicPr>
          <p:nvPr/>
        </p:nvPicPr>
        <p:blipFill>
          <a:blip r:embed="rId2">
            <a:extLst/>
          </a:blip>
          <a:stretch>
            <a:fillRect/>
          </a:stretch>
        </p:blipFill>
        <p:spPr>
          <a:xfrm>
            <a:off x="703549" y="9135793"/>
            <a:ext cx="1709979" cy="197450"/>
          </a:xfrm>
          <a:prstGeom prst="rect">
            <a:avLst/>
          </a:prstGeom>
          <a:ln w="12700">
            <a:miter lim="400000"/>
          </a:ln>
        </p:spPr>
      </p:pic>
      <p:sp>
        <p:nvSpPr>
          <p:cNvPr id="106" name="PLACE IMAGE…"/>
          <p:cNvSpPr txBox="1"/>
          <p:nvPr/>
        </p:nvSpPr>
        <p:spPr>
          <a:xfrm>
            <a:off x="1147080" y="4022417"/>
            <a:ext cx="4328096" cy="107376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32" sz="3200">
                <a:latin typeface="Arial"/>
                <a:ea typeface="Arial"/>
                <a:cs typeface="Arial"/>
                <a:sym typeface="Arial"/>
              </a:defRPr>
            </a:pPr>
            <a:r>
              <a:t>PLACE IMAGE </a:t>
            </a:r>
          </a:p>
          <a:p>
            <a:pPr>
              <a:lnSpc>
                <a:spcPct val="110000"/>
              </a:lnSpc>
              <a:defRPr b="0" spc="-32" sz="3200">
                <a:latin typeface="Arial"/>
                <a:ea typeface="Arial"/>
                <a:cs typeface="Arial"/>
                <a:sym typeface="Arial"/>
              </a:defRPr>
            </a:pPr>
            <a:r>
              <a:t>HERE</a:t>
            </a:r>
          </a:p>
        </p:txBody>
      </p:sp>
      <p:sp>
        <p:nvSpPr>
          <p:cNvPr id="10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GOLD PG.2">
    <p:spTree>
      <p:nvGrpSpPr>
        <p:cNvPr id="1" name=""/>
        <p:cNvGrpSpPr/>
        <p:nvPr/>
      </p:nvGrpSpPr>
      <p:grpSpPr>
        <a:xfrm>
          <a:off x="0" y="0"/>
          <a:ext cx="0" cy="0"/>
          <a:chOff x="0" y="0"/>
          <a:chExt cx="0" cy="0"/>
        </a:xfrm>
      </p:grpSpPr>
      <p:pic>
        <p:nvPicPr>
          <p:cNvPr id="114" name="Screen Shot 2019-01-02 at 10.08.22 AM.png" descr="Screen Shot 2019-01-02 at 10.08.22 AM.png"/>
          <p:cNvPicPr>
            <a:picLocks noChangeAspect="1"/>
          </p:cNvPicPr>
          <p:nvPr/>
        </p:nvPicPr>
        <p:blipFill>
          <a:blip r:embed="rId2">
            <a:extLst/>
          </a:blip>
          <a:stretch>
            <a:fillRect/>
          </a:stretch>
        </p:blipFill>
        <p:spPr>
          <a:xfrm>
            <a:off x="-9980846" y="14283766"/>
            <a:ext cx="7273944" cy="3420302"/>
          </a:xfrm>
          <a:prstGeom prst="rect">
            <a:avLst/>
          </a:prstGeom>
          <a:ln w="12700">
            <a:miter lim="400000"/>
          </a:ln>
        </p:spPr>
      </p:pic>
      <p:sp>
        <p:nvSpPr>
          <p:cNvPr id="115" name="Rectangle"/>
          <p:cNvSpPr/>
          <p:nvPr/>
        </p:nvSpPr>
        <p:spPr>
          <a:xfrm>
            <a:off x="3357601" y="-236004"/>
            <a:ext cx="9954675" cy="10254825"/>
          </a:xfrm>
          <a:prstGeom prst="rect">
            <a:avLst/>
          </a:prstGeom>
          <a:solidFill>
            <a:srgbClr val="D2A34B"/>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116" name="XX"/>
          <p:cNvSpPr txBox="1"/>
          <p:nvPr/>
        </p:nvSpPr>
        <p:spPr>
          <a:xfrm>
            <a:off x="450397" y="684768"/>
            <a:ext cx="2499881" cy="927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pc="-53" sz="5400">
                <a:latin typeface="Helvetica"/>
                <a:ea typeface="Helvetica"/>
                <a:cs typeface="Helvetica"/>
                <a:sym typeface="Helvetica"/>
              </a:defRPr>
            </a:lvl1pPr>
          </a:lstStyle>
          <a:p>
            <a:pPr/>
            <a:r>
              <a:t>XX</a:t>
            </a:r>
          </a:p>
        </p:txBody>
      </p:sp>
      <p:sp>
        <p:nvSpPr>
          <p:cNvPr id="117" name="MONTHLY…"/>
          <p:cNvSpPr txBox="1"/>
          <p:nvPr/>
        </p:nvSpPr>
        <p:spPr>
          <a:xfrm>
            <a:off x="155919" y="1643015"/>
            <a:ext cx="3088838" cy="56974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50000"/>
              </a:lnSpc>
              <a:defRPr b="0" spc="169" sz="1300">
                <a:latin typeface="Arial"/>
                <a:ea typeface="Arial"/>
                <a:cs typeface="Arial"/>
                <a:sym typeface="Arial"/>
              </a:defRPr>
            </a:pPr>
            <a:r>
              <a:t>MONTHLY </a:t>
            </a:r>
          </a:p>
          <a:p>
            <a:pPr>
              <a:lnSpc>
                <a:spcPct val="150000"/>
              </a:lnSpc>
              <a:defRPr b="0" spc="169" sz="1300">
                <a:latin typeface="Arial"/>
                <a:ea typeface="Arial"/>
                <a:cs typeface="Arial"/>
                <a:sym typeface="Arial"/>
              </a:defRPr>
            </a:pPr>
            <a:r>
              <a:t>UNIQUE VISITORS</a:t>
            </a:r>
          </a:p>
        </p:txBody>
      </p:sp>
      <p:sp>
        <p:nvSpPr>
          <p:cNvPr id="118" name="XX"/>
          <p:cNvSpPr txBox="1"/>
          <p:nvPr/>
        </p:nvSpPr>
        <p:spPr>
          <a:xfrm>
            <a:off x="450397" y="2640568"/>
            <a:ext cx="2499881" cy="927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pc="-53" sz="5400">
                <a:latin typeface="Helvetica"/>
                <a:ea typeface="Helvetica"/>
                <a:cs typeface="Helvetica"/>
                <a:sym typeface="Helvetica"/>
              </a:defRPr>
            </a:lvl1pPr>
          </a:lstStyle>
          <a:p>
            <a:pPr/>
            <a:r>
              <a:t>XX</a:t>
            </a:r>
          </a:p>
        </p:txBody>
      </p:sp>
      <p:sp>
        <p:nvSpPr>
          <p:cNvPr id="119" name="MONTHLY…"/>
          <p:cNvSpPr txBox="1"/>
          <p:nvPr/>
        </p:nvSpPr>
        <p:spPr>
          <a:xfrm>
            <a:off x="155919" y="3598815"/>
            <a:ext cx="3088838" cy="56974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50000"/>
              </a:lnSpc>
              <a:defRPr b="0" spc="169" sz="1300">
                <a:latin typeface="Arial"/>
                <a:ea typeface="Arial"/>
                <a:cs typeface="Arial"/>
                <a:sym typeface="Arial"/>
              </a:defRPr>
            </a:pPr>
            <a:r>
              <a:t>MONTHLY </a:t>
            </a:r>
          </a:p>
          <a:p>
            <a:pPr>
              <a:lnSpc>
                <a:spcPct val="150000"/>
              </a:lnSpc>
              <a:defRPr b="0" spc="169" sz="1300">
                <a:latin typeface="Arial"/>
                <a:ea typeface="Arial"/>
                <a:cs typeface="Arial"/>
                <a:sym typeface="Arial"/>
              </a:defRPr>
            </a:pPr>
            <a:r>
              <a:t>PAGE VISITORS</a:t>
            </a:r>
          </a:p>
        </p:txBody>
      </p:sp>
      <p:sp>
        <p:nvSpPr>
          <p:cNvPr id="120" name="XX%"/>
          <p:cNvSpPr txBox="1"/>
          <p:nvPr/>
        </p:nvSpPr>
        <p:spPr>
          <a:xfrm>
            <a:off x="450397" y="4672568"/>
            <a:ext cx="2499881" cy="927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pc="-53" sz="5400">
                <a:latin typeface="Helvetica"/>
                <a:ea typeface="Helvetica"/>
                <a:cs typeface="Helvetica"/>
                <a:sym typeface="Helvetica"/>
              </a:defRPr>
            </a:lvl1pPr>
          </a:lstStyle>
          <a:p>
            <a:pPr/>
            <a:r>
              <a:t>XX%</a:t>
            </a:r>
          </a:p>
        </p:txBody>
      </p:sp>
      <p:sp>
        <p:nvSpPr>
          <p:cNvPr id="121" name="WOMEN / MEN"/>
          <p:cNvSpPr txBox="1"/>
          <p:nvPr/>
        </p:nvSpPr>
        <p:spPr>
          <a:xfrm>
            <a:off x="155919" y="5607239"/>
            <a:ext cx="3088838" cy="286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b="0" spc="169" sz="1300">
                <a:latin typeface="Arial"/>
                <a:ea typeface="Arial"/>
                <a:cs typeface="Arial"/>
                <a:sym typeface="Arial"/>
              </a:defRPr>
            </a:lvl1pPr>
          </a:lstStyle>
          <a:p>
            <a:pPr/>
            <a:r>
              <a:t>WOMEN / MEN</a:t>
            </a:r>
          </a:p>
        </p:txBody>
      </p:sp>
      <p:sp>
        <p:nvSpPr>
          <p:cNvPr id="122" name="XX-XX"/>
          <p:cNvSpPr txBox="1"/>
          <p:nvPr/>
        </p:nvSpPr>
        <p:spPr>
          <a:xfrm>
            <a:off x="450397" y="6501368"/>
            <a:ext cx="2499881" cy="927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pc="-53" sz="5400">
                <a:latin typeface="Helvetica"/>
                <a:ea typeface="Helvetica"/>
                <a:cs typeface="Helvetica"/>
                <a:sym typeface="Helvetica"/>
              </a:defRPr>
            </a:lvl1pPr>
          </a:lstStyle>
          <a:p>
            <a:pPr/>
            <a:r>
              <a:t>XX-XX</a:t>
            </a:r>
          </a:p>
        </p:txBody>
      </p:sp>
      <p:sp>
        <p:nvSpPr>
          <p:cNvPr id="123" name="AGE RANGE"/>
          <p:cNvSpPr txBox="1"/>
          <p:nvPr/>
        </p:nvSpPr>
        <p:spPr>
          <a:xfrm>
            <a:off x="155919" y="7436039"/>
            <a:ext cx="3088838" cy="286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b="0" spc="169" sz="1300">
                <a:latin typeface="Arial"/>
                <a:ea typeface="Arial"/>
                <a:cs typeface="Arial"/>
                <a:sym typeface="Arial"/>
              </a:defRPr>
            </a:lvl1pPr>
          </a:lstStyle>
          <a:p>
            <a:pPr/>
            <a:r>
              <a:t>AGE RANGE</a:t>
            </a:r>
          </a:p>
        </p:txBody>
      </p:sp>
      <p:pic>
        <p:nvPicPr>
          <p:cNvPr id="124" name="new_shopstyle_logo_black.png" descr="new_shopstyle_logo_black.png"/>
          <p:cNvPicPr>
            <a:picLocks noChangeAspect="1"/>
          </p:cNvPicPr>
          <p:nvPr/>
        </p:nvPicPr>
        <p:blipFill>
          <a:blip r:embed="rId3">
            <a:extLst/>
          </a:blip>
          <a:stretch>
            <a:fillRect/>
          </a:stretch>
        </p:blipFill>
        <p:spPr>
          <a:xfrm>
            <a:off x="703549" y="9135793"/>
            <a:ext cx="1709979" cy="197450"/>
          </a:xfrm>
          <a:prstGeom prst="rect">
            <a:avLst/>
          </a:prstGeom>
          <a:ln w="12700">
            <a:miter lim="400000"/>
          </a:ln>
        </p:spPr>
      </p:pic>
      <p:sp>
        <p:nvSpPr>
          <p:cNvPr id="125" name="Line"/>
          <p:cNvSpPr/>
          <p:nvPr/>
        </p:nvSpPr>
        <p:spPr>
          <a:xfrm>
            <a:off x="3988148" y="4825866"/>
            <a:ext cx="8178829" cy="1"/>
          </a:xfrm>
          <a:prstGeom prst="line">
            <a:avLst/>
          </a:prstGeom>
          <a:ln w="6350">
            <a:solidFill>
              <a:srgbClr val="000000"/>
            </a:solidFill>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126" name="BRANDS I’VE WORKED WITH"/>
          <p:cNvSpPr txBox="1"/>
          <p:nvPr/>
        </p:nvSpPr>
        <p:spPr>
          <a:xfrm>
            <a:off x="6609343" y="5060788"/>
            <a:ext cx="3088839" cy="29898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b="0" spc="182" sz="1400">
                <a:latin typeface="Arial"/>
                <a:ea typeface="Arial"/>
                <a:cs typeface="Arial"/>
                <a:sym typeface="Arial"/>
              </a:defRPr>
            </a:lvl1pPr>
          </a:lstStyle>
          <a:p>
            <a:pPr/>
            <a:r>
              <a:t>BRANDS I’VE WORKED WITH</a:t>
            </a:r>
          </a:p>
        </p:txBody>
      </p:sp>
      <p:sp>
        <p:nvSpPr>
          <p:cNvPr id="127" name="Brief Bio"/>
          <p:cNvSpPr txBox="1"/>
          <p:nvPr/>
        </p:nvSpPr>
        <p:spPr>
          <a:xfrm>
            <a:off x="4341839" y="754618"/>
            <a:ext cx="3341282" cy="635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nSpc>
                <a:spcPct val="90000"/>
              </a:lnSpc>
              <a:defRPr spc="-35" sz="3500">
                <a:latin typeface="Helvetica"/>
                <a:ea typeface="Helvetica"/>
                <a:cs typeface="Helvetica"/>
                <a:sym typeface="Helvetica"/>
              </a:defRPr>
            </a:lvl1pPr>
          </a:lstStyle>
          <a:p>
            <a:pPr/>
            <a:r>
              <a:t>Brief Bio</a:t>
            </a:r>
          </a:p>
        </p:txBody>
      </p:sp>
      <p:sp>
        <p:nvSpPr>
          <p:cNvPr id="128" name="Ro cus aces magnis miligniendis es aut vollabo rehent quodis di cusae pa culparumet aut audaect otassint facepta quatect istiis audam, occus non pa corepudit re volupta dolorehent ad mi, nit, earum et lam, ni unt fuga. Ut rent ut quam, qui nimagnate vellique lant labo. Ide cum, enihiliquam quam quatquame iumque cullabo. Dae mo deriam fugia prae pelent, nullore ptatusam autem hil il."/>
          <p:cNvSpPr txBox="1"/>
          <p:nvPr/>
        </p:nvSpPr>
        <p:spPr>
          <a:xfrm>
            <a:off x="4338352" y="1737839"/>
            <a:ext cx="7478420" cy="234237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defTabSz="457200">
              <a:lnSpc>
                <a:spcPct val="150000"/>
              </a:lnSpc>
              <a:defRPr b="0" sz="1800">
                <a:latin typeface="Arial"/>
                <a:ea typeface="Arial"/>
                <a:cs typeface="Arial"/>
                <a:sym typeface="Arial"/>
              </a:defRPr>
            </a:lvl1pPr>
          </a:lstStyle>
          <a:p>
            <a:pPr/>
            <a:r>
              <a:t>Ro cus aces magnis miligniendis es aut vollabo rehent quodis di cusae pa culparumet aut audaect otassint facepta quatect istiis audam, occus non pa corepudit re volupta dolorehent ad mi, nit, earum et lam, ni unt fuga. Ut rent ut quam, qui nimagnate vellique lant labo. Ide cum, enihiliquam quam quatquame iumque cullabo. Dae mo deriam fugia prae pelent, nullore ptatusam autem hil il.</a:t>
            </a:r>
          </a:p>
        </p:txBody>
      </p:sp>
      <p:sp>
        <p:nvSpPr>
          <p:cNvPr id="129" name="Rectangle"/>
          <p:cNvSpPr/>
          <p:nvPr/>
        </p:nvSpPr>
        <p:spPr>
          <a:xfrm>
            <a:off x="4528858" y="5597125"/>
            <a:ext cx="1942206" cy="1073766"/>
          </a:xfrm>
          <a:prstGeom prst="rect">
            <a:avLst/>
          </a:prstGeom>
          <a:solidFill>
            <a:srgbClr val="E7CC9B"/>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130" name="PLACE BRAND…"/>
          <p:cNvSpPr txBox="1"/>
          <p:nvPr/>
        </p:nvSpPr>
        <p:spPr>
          <a:xfrm>
            <a:off x="4521630" y="5846833"/>
            <a:ext cx="1956662" cy="57434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sp>
        <p:nvSpPr>
          <p:cNvPr id="131" name="Rectangle"/>
          <p:cNvSpPr/>
          <p:nvPr/>
        </p:nvSpPr>
        <p:spPr>
          <a:xfrm>
            <a:off x="7182659" y="5597125"/>
            <a:ext cx="1942206" cy="1073766"/>
          </a:xfrm>
          <a:prstGeom prst="rect">
            <a:avLst/>
          </a:prstGeom>
          <a:solidFill>
            <a:srgbClr val="E7CC9B"/>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132" name="PLACE BRAND…"/>
          <p:cNvSpPr txBox="1"/>
          <p:nvPr/>
        </p:nvSpPr>
        <p:spPr>
          <a:xfrm>
            <a:off x="7175431" y="5846833"/>
            <a:ext cx="1956662" cy="57434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sp>
        <p:nvSpPr>
          <p:cNvPr id="133" name="Rectangle"/>
          <p:cNvSpPr/>
          <p:nvPr/>
        </p:nvSpPr>
        <p:spPr>
          <a:xfrm>
            <a:off x="9836461" y="5593318"/>
            <a:ext cx="1942206" cy="1073766"/>
          </a:xfrm>
          <a:prstGeom prst="rect">
            <a:avLst/>
          </a:prstGeom>
          <a:solidFill>
            <a:srgbClr val="E7CC9B"/>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134" name="PLACE BRAND…"/>
          <p:cNvSpPr txBox="1"/>
          <p:nvPr/>
        </p:nvSpPr>
        <p:spPr>
          <a:xfrm>
            <a:off x="9829234" y="5843026"/>
            <a:ext cx="1956661" cy="57434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sp>
        <p:nvSpPr>
          <p:cNvPr id="135" name="Rectangle"/>
          <p:cNvSpPr/>
          <p:nvPr/>
        </p:nvSpPr>
        <p:spPr>
          <a:xfrm>
            <a:off x="4528858" y="6919765"/>
            <a:ext cx="1942206" cy="1073767"/>
          </a:xfrm>
          <a:prstGeom prst="rect">
            <a:avLst/>
          </a:prstGeom>
          <a:solidFill>
            <a:srgbClr val="E7CC9B"/>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136" name="PLACE BRAND…"/>
          <p:cNvSpPr txBox="1"/>
          <p:nvPr/>
        </p:nvSpPr>
        <p:spPr>
          <a:xfrm>
            <a:off x="4521630" y="7169474"/>
            <a:ext cx="1956662" cy="57434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sp>
        <p:nvSpPr>
          <p:cNvPr id="137" name="Rectangle"/>
          <p:cNvSpPr/>
          <p:nvPr/>
        </p:nvSpPr>
        <p:spPr>
          <a:xfrm>
            <a:off x="7182659" y="6919765"/>
            <a:ext cx="1942206" cy="1073767"/>
          </a:xfrm>
          <a:prstGeom prst="rect">
            <a:avLst/>
          </a:prstGeom>
          <a:solidFill>
            <a:srgbClr val="E7CC9B"/>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138" name="PLACE BRAND…"/>
          <p:cNvSpPr txBox="1"/>
          <p:nvPr/>
        </p:nvSpPr>
        <p:spPr>
          <a:xfrm>
            <a:off x="7175431" y="7169474"/>
            <a:ext cx="1956662" cy="57434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sp>
        <p:nvSpPr>
          <p:cNvPr id="139" name="Rectangle"/>
          <p:cNvSpPr/>
          <p:nvPr/>
        </p:nvSpPr>
        <p:spPr>
          <a:xfrm>
            <a:off x="9836461" y="6915959"/>
            <a:ext cx="1942206" cy="1073766"/>
          </a:xfrm>
          <a:prstGeom prst="rect">
            <a:avLst/>
          </a:prstGeom>
          <a:solidFill>
            <a:srgbClr val="E7CC9B"/>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140" name="PLACE BRAND…"/>
          <p:cNvSpPr txBox="1"/>
          <p:nvPr/>
        </p:nvSpPr>
        <p:spPr>
          <a:xfrm>
            <a:off x="9829234" y="7165667"/>
            <a:ext cx="1956661" cy="57434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sp>
        <p:nvSpPr>
          <p:cNvPr id="141" name="Rectangle"/>
          <p:cNvSpPr/>
          <p:nvPr/>
        </p:nvSpPr>
        <p:spPr>
          <a:xfrm>
            <a:off x="4528858" y="8238601"/>
            <a:ext cx="1942206" cy="1073766"/>
          </a:xfrm>
          <a:prstGeom prst="rect">
            <a:avLst/>
          </a:prstGeom>
          <a:solidFill>
            <a:srgbClr val="E7CC9B"/>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142" name="PLACE BRAND…"/>
          <p:cNvSpPr txBox="1"/>
          <p:nvPr/>
        </p:nvSpPr>
        <p:spPr>
          <a:xfrm>
            <a:off x="4521630" y="8488309"/>
            <a:ext cx="1956662" cy="57434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sp>
        <p:nvSpPr>
          <p:cNvPr id="143" name="Rectangle"/>
          <p:cNvSpPr/>
          <p:nvPr/>
        </p:nvSpPr>
        <p:spPr>
          <a:xfrm>
            <a:off x="7182659" y="8238601"/>
            <a:ext cx="1942206" cy="1073766"/>
          </a:xfrm>
          <a:prstGeom prst="rect">
            <a:avLst/>
          </a:prstGeom>
          <a:solidFill>
            <a:srgbClr val="E7CC9B"/>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144" name="PLACE BRAND…"/>
          <p:cNvSpPr txBox="1"/>
          <p:nvPr/>
        </p:nvSpPr>
        <p:spPr>
          <a:xfrm>
            <a:off x="7175431" y="8488309"/>
            <a:ext cx="1956662" cy="57434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sp>
        <p:nvSpPr>
          <p:cNvPr id="145" name="Rectangle"/>
          <p:cNvSpPr/>
          <p:nvPr/>
        </p:nvSpPr>
        <p:spPr>
          <a:xfrm>
            <a:off x="9836461" y="8234794"/>
            <a:ext cx="1942206" cy="1073766"/>
          </a:xfrm>
          <a:prstGeom prst="rect">
            <a:avLst/>
          </a:prstGeom>
          <a:solidFill>
            <a:srgbClr val="E7CC9B"/>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146" name="PLACE BRAND…"/>
          <p:cNvSpPr txBox="1"/>
          <p:nvPr/>
        </p:nvSpPr>
        <p:spPr>
          <a:xfrm>
            <a:off x="9829234" y="8484503"/>
            <a:ext cx="1956661" cy="57434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sp>
        <p:nvSpPr>
          <p:cNvPr id="14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GOLD PG.3">
    <p:spTree>
      <p:nvGrpSpPr>
        <p:cNvPr id="1" name=""/>
        <p:cNvGrpSpPr/>
        <p:nvPr/>
      </p:nvGrpSpPr>
      <p:grpSpPr>
        <a:xfrm>
          <a:off x="0" y="0"/>
          <a:ext cx="0" cy="0"/>
          <a:chOff x="0" y="0"/>
          <a:chExt cx="0" cy="0"/>
        </a:xfrm>
      </p:grpSpPr>
      <p:sp>
        <p:nvSpPr>
          <p:cNvPr id="154" name="Rectangle"/>
          <p:cNvSpPr/>
          <p:nvPr/>
        </p:nvSpPr>
        <p:spPr>
          <a:xfrm>
            <a:off x="-205931" y="-310932"/>
            <a:ext cx="6761738" cy="10260579"/>
          </a:xfrm>
          <a:prstGeom prst="rect">
            <a:avLst/>
          </a:prstGeom>
          <a:solidFill>
            <a:srgbClr val="D2A34B"/>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pic>
        <p:nvPicPr>
          <p:cNvPr id="155" name="Screen Shot 2019-01-02 at 10.08.22 AM.png" descr="Screen Shot 2019-01-02 at 10.08.22 AM.png"/>
          <p:cNvPicPr>
            <a:picLocks noChangeAspect="1"/>
          </p:cNvPicPr>
          <p:nvPr/>
        </p:nvPicPr>
        <p:blipFill>
          <a:blip r:embed="rId2">
            <a:extLst/>
          </a:blip>
          <a:stretch>
            <a:fillRect/>
          </a:stretch>
        </p:blipFill>
        <p:spPr>
          <a:xfrm>
            <a:off x="-9980846" y="14283766"/>
            <a:ext cx="7273944" cy="3420302"/>
          </a:xfrm>
          <a:prstGeom prst="rect">
            <a:avLst/>
          </a:prstGeom>
          <a:ln w="12700">
            <a:miter lim="400000"/>
          </a:ln>
        </p:spPr>
      </p:pic>
      <p:sp>
        <p:nvSpPr>
          <p:cNvPr id="156" name="XXK"/>
          <p:cNvSpPr txBox="1"/>
          <p:nvPr/>
        </p:nvSpPr>
        <p:spPr>
          <a:xfrm>
            <a:off x="9848398" y="2157968"/>
            <a:ext cx="2499881" cy="927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pc="-53" sz="5400">
                <a:latin typeface="Helvetica"/>
                <a:ea typeface="Helvetica"/>
                <a:cs typeface="Helvetica"/>
                <a:sym typeface="Helvetica"/>
              </a:defRPr>
            </a:lvl1pPr>
          </a:lstStyle>
          <a:p>
            <a:pPr/>
            <a:r>
              <a:t>XXK</a:t>
            </a:r>
          </a:p>
        </p:txBody>
      </p:sp>
      <p:sp>
        <p:nvSpPr>
          <p:cNvPr id="157" name="INSTAGRAM"/>
          <p:cNvSpPr txBox="1"/>
          <p:nvPr/>
        </p:nvSpPr>
        <p:spPr>
          <a:xfrm>
            <a:off x="9553919" y="3168839"/>
            <a:ext cx="3088838" cy="286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b="0" spc="169" sz="1300">
                <a:latin typeface="Arial"/>
                <a:ea typeface="Arial"/>
                <a:cs typeface="Arial"/>
                <a:sym typeface="Arial"/>
              </a:defRPr>
            </a:lvl1pPr>
          </a:lstStyle>
          <a:p>
            <a:pPr/>
            <a:r>
              <a:t>INSTAGRAM</a:t>
            </a:r>
          </a:p>
        </p:txBody>
      </p:sp>
      <p:sp>
        <p:nvSpPr>
          <p:cNvPr id="158" name="XXK"/>
          <p:cNvSpPr txBox="1"/>
          <p:nvPr/>
        </p:nvSpPr>
        <p:spPr>
          <a:xfrm>
            <a:off x="9848398" y="3859768"/>
            <a:ext cx="2499881" cy="927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pc="-53" sz="5400">
                <a:latin typeface="Helvetica"/>
                <a:ea typeface="Helvetica"/>
                <a:cs typeface="Helvetica"/>
                <a:sym typeface="Helvetica"/>
              </a:defRPr>
            </a:lvl1pPr>
          </a:lstStyle>
          <a:p>
            <a:pPr/>
            <a:r>
              <a:t>XXK</a:t>
            </a:r>
          </a:p>
        </p:txBody>
      </p:sp>
      <p:sp>
        <p:nvSpPr>
          <p:cNvPr id="159" name="PINTEREST"/>
          <p:cNvSpPr txBox="1"/>
          <p:nvPr/>
        </p:nvSpPr>
        <p:spPr>
          <a:xfrm>
            <a:off x="9553919" y="4870639"/>
            <a:ext cx="3088838" cy="286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b="0" spc="169" sz="1300">
                <a:latin typeface="Arial"/>
                <a:ea typeface="Arial"/>
                <a:cs typeface="Arial"/>
                <a:sym typeface="Arial"/>
              </a:defRPr>
            </a:lvl1pPr>
          </a:lstStyle>
          <a:p>
            <a:pPr/>
            <a:r>
              <a:t>PINTEREST</a:t>
            </a:r>
          </a:p>
        </p:txBody>
      </p:sp>
      <p:sp>
        <p:nvSpPr>
          <p:cNvPr id="160" name="XXK"/>
          <p:cNvSpPr txBox="1"/>
          <p:nvPr/>
        </p:nvSpPr>
        <p:spPr>
          <a:xfrm>
            <a:off x="9848398" y="5599668"/>
            <a:ext cx="2499881" cy="927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pc="-53" sz="5400">
                <a:latin typeface="Helvetica"/>
                <a:ea typeface="Helvetica"/>
                <a:cs typeface="Helvetica"/>
                <a:sym typeface="Helvetica"/>
              </a:defRPr>
            </a:lvl1pPr>
          </a:lstStyle>
          <a:p>
            <a:pPr/>
            <a:r>
              <a:t>XXK</a:t>
            </a:r>
          </a:p>
        </p:txBody>
      </p:sp>
      <p:sp>
        <p:nvSpPr>
          <p:cNvPr id="161" name="FACEBOOK"/>
          <p:cNvSpPr txBox="1"/>
          <p:nvPr/>
        </p:nvSpPr>
        <p:spPr>
          <a:xfrm>
            <a:off x="9553919" y="6610539"/>
            <a:ext cx="3088838" cy="286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b="0" spc="169" sz="1300">
                <a:latin typeface="Arial"/>
                <a:ea typeface="Arial"/>
                <a:cs typeface="Arial"/>
                <a:sym typeface="Arial"/>
              </a:defRPr>
            </a:lvl1pPr>
          </a:lstStyle>
          <a:p>
            <a:pPr/>
            <a:r>
              <a:t>FACEBOOK</a:t>
            </a:r>
          </a:p>
        </p:txBody>
      </p:sp>
      <p:sp>
        <p:nvSpPr>
          <p:cNvPr id="162" name="XXK"/>
          <p:cNvSpPr txBox="1"/>
          <p:nvPr/>
        </p:nvSpPr>
        <p:spPr>
          <a:xfrm>
            <a:off x="9848398" y="7339568"/>
            <a:ext cx="2499881" cy="927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pc="-53" sz="5400">
                <a:latin typeface="Helvetica"/>
                <a:ea typeface="Helvetica"/>
                <a:cs typeface="Helvetica"/>
                <a:sym typeface="Helvetica"/>
              </a:defRPr>
            </a:lvl1pPr>
          </a:lstStyle>
          <a:p>
            <a:pPr/>
            <a:r>
              <a:t>XXK</a:t>
            </a:r>
          </a:p>
        </p:txBody>
      </p:sp>
      <p:sp>
        <p:nvSpPr>
          <p:cNvPr id="163" name="TWITTER"/>
          <p:cNvSpPr txBox="1"/>
          <p:nvPr/>
        </p:nvSpPr>
        <p:spPr>
          <a:xfrm>
            <a:off x="9553919" y="8350439"/>
            <a:ext cx="3088838" cy="286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b="0" spc="169" sz="1300">
                <a:latin typeface="Arial"/>
                <a:ea typeface="Arial"/>
                <a:cs typeface="Arial"/>
                <a:sym typeface="Arial"/>
              </a:defRPr>
            </a:lvl1pPr>
          </a:lstStyle>
          <a:p>
            <a:pPr/>
            <a:r>
              <a:t>TWITTER</a:t>
            </a:r>
          </a:p>
        </p:txBody>
      </p:sp>
      <p:pic>
        <p:nvPicPr>
          <p:cNvPr id="164" name="new_shopstyle_logo_black.png" descr="new_shopstyle_logo_black.png"/>
          <p:cNvPicPr>
            <a:picLocks noChangeAspect="1"/>
          </p:cNvPicPr>
          <p:nvPr/>
        </p:nvPicPr>
        <p:blipFill>
          <a:blip r:embed="rId3">
            <a:extLst/>
          </a:blip>
          <a:stretch>
            <a:fillRect/>
          </a:stretch>
        </p:blipFill>
        <p:spPr>
          <a:xfrm>
            <a:off x="703549" y="9135793"/>
            <a:ext cx="1709979" cy="197450"/>
          </a:xfrm>
          <a:prstGeom prst="rect">
            <a:avLst/>
          </a:prstGeom>
          <a:ln w="12700">
            <a:miter lim="400000"/>
          </a:ln>
        </p:spPr>
      </p:pic>
      <p:sp>
        <p:nvSpPr>
          <p:cNvPr id="165" name="SOCIAL MEDIA"/>
          <p:cNvSpPr txBox="1"/>
          <p:nvPr/>
        </p:nvSpPr>
        <p:spPr>
          <a:xfrm>
            <a:off x="9553919" y="758815"/>
            <a:ext cx="3088838" cy="286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b="0" spc="169" sz="1300">
                <a:latin typeface="Arial"/>
                <a:ea typeface="Arial"/>
                <a:cs typeface="Arial"/>
                <a:sym typeface="Arial"/>
              </a:defRPr>
            </a:lvl1pPr>
          </a:lstStyle>
          <a:p>
            <a:pPr/>
            <a:r>
              <a:t>SOCIAL MEDIA</a:t>
            </a:r>
          </a:p>
        </p:txBody>
      </p:sp>
      <p:sp>
        <p:nvSpPr>
          <p:cNvPr id="166" name="Rectangle"/>
          <p:cNvSpPr/>
          <p:nvPr/>
        </p:nvSpPr>
        <p:spPr>
          <a:xfrm>
            <a:off x="3456676" y="1673183"/>
            <a:ext cx="6091448" cy="6139949"/>
          </a:xfrm>
          <a:prstGeom prst="rect">
            <a:avLst/>
          </a:prstGeom>
          <a:solidFill>
            <a:srgbClr val="FFFFFF"/>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167" name="Let’s Work Together!"/>
          <p:cNvSpPr txBox="1"/>
          <p:nvPr/>
        </p:nvSpPr>
        <p:spPr>
          <a:xfrm>
            <a:off x="-190579" y="521132"/>
            <a:ext cx="6731034" cy="7747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spc="-44" sz="4400">
                <a:latin typeface="Helvetica"/>
                <a:ea typeface="Helvetica"/>
                <a:cs typeface="Helvetica"/>
                <a:sym typeface="Helvetica"/>
              </a:defRPr>
            </a:lvl1pPr>
          </a:lstStyle>
          <a:p>
            <a:pPr/>
            <a:r>
              <a:t>Let’s Work Together!</a:t>
            </a:r>
          </a:p>
        </p:txBody>
      </p:sp>
      <p:sp>
        <p:nvSpPr>
          <p:cNvPr id="168" name="INFLUENCER…"/>
          <p:cNvSpPr txBox="1"/>
          <p:nvPr/>
        </p:nvSpPr>
        <p:spPr>
          <a:xfrm>
            <a:off x="555298" y="1750715"/>
            <a:ext cx="4328096" cy="253874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lnSpc>
                <a:spcPct val="250000"/>
              </a:lnSpc>
              <a:defRPr b="0" spc="120" sz="2000">
                <a:latin typeface="Arial"/>
                <a:ea typeface="Arial"/>
                <a:cs typeface="Arial"/>
                <a:sym typeface="Arial"/>
              </a:defRPr>
            </a:pPr>
            <a:r>
              <a:t>INFLUENCER</a:t>
            </a:r>
          </a:p>
          <a:p>
            <a:pPr algn="l">
              <a:lnSpc>
                <a:spcPct val="250000"/>
              </a:lnSpc>
              <a:defRPr b="0" spc="120" sz="2000">
                <a:latin typeface="Arial"/>
                <a:ea typeface="Arial"/>
                <a:cs typeface="Arial"/>
                <a:sym typeface="Arial"/>
              </a:defRPr>
            </a:pPr>
            <a:r>
              <a:t>WEBSITE.COM</a:t>
            </a:r>
          </a:p>
          <a:p>
            <a:pPr algn="l">
              <a:lnSpc>
                <a:spcPct val="250000"/>
              </a:lnSpc>
              <a:defRPr b="0" spc="120" sz="2000">
                <a:latin typeface="Arial"/>
                <a:ea typeface="Arial"/>
                <a:cs typeface="Arial"/>
                <a:sym typeface="Arial"/>
              </a:defRPr>
            </a:pPr>
            <a:r>
              <a:t>X-XXX-XXX-XXXX</a:t>
            </a:r>
          </a:p>
          <a:p>
            <a:pPr algn="l">
              <a:lnSpc>
                <a:spcPct val="250000"/>
              </a:lnSpc>
              <a:defRPr b="0" spc="120" sz="2000">
                <a:latin typeface="Arial"/>
                <a:ea typeface="Arial"/>
                <a:cs typeface="Arial"/>
                <a:sym typeface="Arial"/>
              </a:defRPr>
            </a:pPr>
            <a:r>
              <a:t>EMAIL@ME.COM</a:t>
            </a:r>
          </a:p>
        </p:txBody>
      </p:sp>
      <p:sp>
        <p:nvSpPr>
          <p:cNvPr id="169" name="@HANDLENAME"/>
          <p:cNvSpPr txBox="1"/>
          <p:nvPr/>
        </p:nvSpPr>
        <p:spPr>
          <a:xfrm>
            <a:off x="9553919" y="1105827"/>
            <a:ext cx="3088838" cy="38539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spc="260" sz="2000">
                <a:latin typeface="Arial"/>
                <a:ea typeface="Arial"/>
                <a:cs typeface="Arial"/>
                <a:sym typeface="Arial"/>
              </a:defRPr>
            </a:lvl1pPr>
          </a:lstStyle>
          <a:p>
            <a:pPr/>
            <a:r>
              <a:t>@HANDLENAME</a:t>
            </a:r>
          </a:p>
        </p:txBody>
      </p:sp>
      <p:sp>
        <p:nvSpPr>
          <p:cNvPr id="170" name="Rectangle"/>
          <p:cNvSpPr/>
          <p:nvPr/>
        </p:nvSpPr>
        <p:spPr>
          <a:xfrm>
            <a:off x="3834243" y="1990004"/>
            <a:ext cx="5336314" cy="6761640"/>
          </a:xfrm>
          <a:prstGeom prst="rect">
            <a:avLst/>
          </a:prstGeom>
          <a:solidFill>
            <a:srgbClr val="E7CC9B"/>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171" name="PLACE IMAGE…"/>
          <p:cNvSpPr txBox="1"/>
          <p:nvPr/>
        </p:nvSpPr>
        <p:spPr>
          <a:xfrm>
            <a:off x="4338353" y="4833941"/>
            <a:ext cx="4328095" cy="107376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32" sz="3200">
                <a:latin typeface="Arial"/>
                <a:ea typeface="Arial"/>
                <a:cs typeface="Arial"/>
                <a:sym typeface="Arial"/>
              </a:defRPr>
            </a:pPr>
            <a:r>
              <a:t>PLACE IMAGE </a:t>
            </a:r>
          </a:p>
          <a:p>
            <a:pPr>
              <a:lnSpc>
                <a:spcPct val="110000"/>
              </a:lnSpc>
              <a:defRPr b="0" spc="-32" sz="3200">
                <a:latin typeface="Arial"/>
                <a:ea typeface="Arial"/>
                <a:cs typeface="Arial"/>
                <a:sym typeface="Arial"/>
              </a:defRPr>
            </a:pPr>
            <a:r>
              <a:t>HERE</a:t>
            </a:r>
          </a:p>
        </p:txBody>
      </p:sp>
      <p:sp>
        <p:nvSpPr>
          <p:cNvPr id="17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SKY PG.1">
    <p:spTree>
      <p:nvGrpSpPr>
        <p:cNvPr id="1" name=""/>
        <p:cNvGrpSpPr/>
        <p:nvPr/>
      </p:nvGrpSpPr>
      <p:grpSpPr>
        <a:xfrm>
          <a:off x="0" y="0"/>
          <a:ext cx="0" cy="0"/>
          <a:chOff x="0" y="0"/>
          <a:chExt cx="0" cy="0"/>
        </a:xfrm>
      </p:grpSpPr>
      <p:sp>
        <p:nvSpPr>
          <p:cNvPr id="179" name="Rectangle"/>
          <p:cNvSpPr/>
          <p:nvPr/>
        </p:nvSpPr>
        <p:spPr>
          <a:xfrm>
            <a:off x="1930400" y="665230"/>
            <a:ext cx="5266251" cy="7915703"/>
          </a:xfrm>
          <a:prstGeom prst="rect">
            <a:avLst/>
          </a:prstGeom>
          <a:solidFill>
            <a:srgbClr val="C0DAF0"/>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180" name="Rectangle"/>
          <p:cNvSpPr/>
          <p:nvPr/>
        </p:nvSpPr>
        <p:spPr>
          <a:xfrm>
            <a:off x="642971" y="1178480"/>
            <a:ext cx="5336314" cy="6761640"/>
          </a:xfrm>
          <a:prstGeom prst="rect">
            <a:avLst/>
          </a:prstGeom>
          <a:solidFill>
            <a:srgbClr val="DEECF7"/>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181" name="Influencer…"/>
          <p:cNvSpPr txBox="1"/>
          <p:nvPr/>
        </p:nvSpPr>
        <p:spPr>
          <a:xfrm>
            <a:off x="6474313" y="1257251"/>
            <a:ext cx="6731035" cy="23698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lnSpc>
                <a:spcPct val="90000"/>
              </a:lnSpc>
              <a:defRPr spc="-78" sz="7800">
                <a:latin typeface="Helvetica"/>
                <a:ea typeface="Helvetica"/>
                <a:cs typeface="Helvetica"/>
                <a:sym typeface="Helvetica"/>
              </a:defRPr>
            </a:pPr>
            <a:r>
              <a:t>Influencer</a:t>
            </a:r>
          </a:p>
          <a:p>
            <a:pPr algn="l">
              <a:lnSpc>
                <a:spcPct val="90000"/>
              </a:lnSpc>
              <a:defRPr spc="-78" sz="7800">
                <a:latin typeface="Helvetica"/>
                <a:ea typeface="Helvetica"/>
                <a:cs typeface="Helvetica"/>
                <a:sym typeface="Helvetica"/>
              </a:defRPr>
            </a:pPr>
            <a:r>
              <a:t>Name/Title</a:t>
            </a:r>
          </a:p>
        </p:txBody>
      </p:sp>
      <p:sp>
        <p:nvSpPr>
          <p:cNvPr id="182" name="Blogwebsite.com"/>
          <p:cNvSpPr txBox="1"/>
          <p:nvPr/>
        </p:nvSpPr>
        <p:spPr>
          <a:xfrm>
            <a:off x="7823200" y="4130481"/>
            <a:ext cx="4919533" cy="496367"/>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cap="all" spc="224" sz="2800">
                <a:latin typeface="Arial"/>
                <a:ea typeface="Arial"/>
                <a:cs typeface="Arial"/>
                <a:sym typeface="Arial"/>
              </a:defRPr>
            </a:lvl1pPr>
          </a:lstStyle>
          <a:p>
            <a:pPr/>
            <a:r>
              <a:t>Blogwebsite.com</a:t>
            </a:r>
          </a:p>
        </p:txBody>
      </p:sp>
      <p:sp>
        <p:nvSpPr>
          <p:cNvPr id="183" name="+  Keyword / Expertise…"/>
          <p:cNvSpPr txBox="1"/>
          <p:nvPr/>
        </p:nvSpPr>
        <p:spPr>
          <a:xfrm>
            <a:off x="7823200" y="5022307"/>
            <a:ext cx="4328095" cy="336703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lnSpc>
                <a:spcPct val="150000"/>
              </a:lnSpc>
              <a:defRPr b="0" spc="-22" sz="2200">
                <a:latin typeface="Arial"/>
                <a:ea typeface="Arial"/>
                <a:cs typeface="Arial"/>
                <a:sym typeface="Arial"/>
              </a:defRPr>
            </a:pPr>
            <a:r>
              <a:t>+  Keyword / Expertise</a:t>
            </a:r>
          </a:p>
          <a:p>
            <a:pPr algn="l">
              <a:lnSpc>
                <a:spcPct val="150000"/>
              </a:lnSpc>
              <a:defRPr b="0" spc="-22" sz="2200">
                <a:latin typeface="Arial"/>
                <a:ea typeface="Arial"/>
                <a:cs typeface="Arial"/>
                <a:sym typeface="Arial"/>
              </a:defRPr>
            </a:pPr>
            <a:r>
              <a:t>+  Keyword / Expertise</a:t>
            </a:r>
          </a:p>
          <a:p>
            <a:pPr algn="l">
              <a:lnSpc>
                <a:spcPct val="150000"/>
              </a:lnSpc>
              <a:defRPr b="0" spc="-22" sz="2200">
                <a:latin typeface="Arial"/>
                <a:ea typeface="Arial"/>
                <a:cs typeface="Arial"/>
                <a:sym typeface="Arial"/>
              </a:defRPr>
            </a:pPr>
            <a:r>
              <a:t>+  Keyword / Expertise</a:t>
            </a:r>
          </a:p>
          <a:p>
            <a:pPr algn="l">
              <a:lnSpc>
                <a:spcPct val="150000"/>
              </a:lnSpc>
              <a:defRPr b="0" spc="-22" sz="2200">
                <a:latin typeface="Arial"/>
                <a:ea typeface="Arial"/>
                <a:cs typeface="Arial"/>
                <a:sym typeface="Arial"/>
              </a:defRPr>
            </a:pPr>
            <a:r>
              <a:t>+  Keyword / Expertise</a:t>
            </a:r>
          </a:p>
          <a:p>
            <a:pPr algn="l">
              <a:lnSpc>
                <a:spcPct val="150000"/>
              </a:lnSpc>
              <a:defRPr b="0" spc="-22" sz="2200">
                <a:latin typeface="Arial"/>
                <a:ea typeface="Arial"/>
                <a:cs typeface="Arial"/>
                <a:sym typeface="Arial"/>
              </a:defRPr>
            </a:pPr>
            <a:r>
              <a:t>+  Keyword / Expertise</a:t>
            </a:r>
          </a:p>
          <a:p>
            <a:pPr algn="l">
              <a:lnSpc>
                <a:spcPct val="150000"/>
              </a:lnSpc>
              <a:defRPr b="0" spc="-22" sz="2200">
                <a:latin typeface="Arial"/>
                <a:ea typeface="Arial"/>
                <a:cs typeface="Arial"/>
                <a:sym typeface="Arial"/>
              </a:defRPr>
            </a:pPr>
            <a:r>
              <a:t>+  Keyword / Expertise</a:t>
            </a:r>
          </a:p>
          <a:p>
            <a:pPr algn="l">
              <a:lnSpc>
                <a:spcPct val="150000"/>
              </a:lnSpc>
              <a:defRPr b="0" spc="-22" sz="2200">
                <a:latin typeface="Arial"/>
                <a:ea typeface="Arial"/>
                <a:cs typeface="Arial"/>
                <a:sym typeface="Arial"/>
              </a:defRPr>
            </a:pPr>
            <a:r>
              <a:t>+  Keyword / Expertise</a:t>
            </a:r>
          </a:p>
        </p:txBody>
      </p:sp>
      <p:pic>
        <p:nvPicPr>
          <p:cNvPr id="184" name="new_shopstyle_logo_black.png" descr="new_shopstyle_logo_black.png"/>
          <p:cNvPicPr>
            <a:picLocks noChangeAspect="1"/>
          </p:cNvPicPr>
          <p:nvPr/>
        </p:nvPicPr>
        <p:blipFill>
          <a:blip r:embed="rId2">
            <a:extLst/>
          </a:blip>
          <a:stretch>
            <a:fillRect/>
          </a:stretch>
        </p:blipFill>
        <p:spPr>
          <a:xfrm>
            <a:off x="703549" y="9135793"/>
            <a:ext cx="1709979" cy="197450"/>
          </a:xfrm>
          <a:prstGeom prst="rect">
            <a:avLst/>
          </a:prstGeom>
          <a:ln w="12700">
            <a:miter lim="400000"/>
          </a:ln>
        </p:spPr>
      </p:pic>
      <p:sp>
        <p:nvSpPr>
          <p:cNvPr id="185" name="PLACE IMAGE…"/>
          <p:cNvSpPr txBox="1"/>
          <p:nvPr/>
        </p:nvSpPr>
        <p:spPr>
          <a:xfrm>
            <a:off x="1147080" y="4022417"/>
            <a:ext cx="4328096" cy="107376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32" sz="3200">
                <a:latin typeface="Arial"/>
                <a:ea typeface="Arial"/>
                <a:cs typeface="Arial"/>
                <a:sym typeface="Arial"/>
              </a:defRPr>
            </a:pPr>
            <a:r>
              <a:t>PLACE IMAGE </a:t>
            </a:r>
          </a:p>
          <a:p>
            <a:pPr>
              <a:lnSpc>
                <a:spcPct val="110000"/>
              </a:lnSpc>
              <a:defRPr b="0" spc="-32" sz="3200">
                <a:latin typeface="Arial"/>
                <a:ea typeface="Arial"/>
                <a:cs typeface="Arial"/>
                <a:sym typeface="Arial"/>
              </a:defRPr>
            </a:pPr>
            <a:r>
              <a:t>HERE</a:t>
            </a:r>
          </a:p>
        </p:txBody>
      </p:sp>
      <p:sp>
        <p:nvSpPr>
          <p:cNvPr id="18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SKY PG.2">
    <p:spTree>
      <p:nvGrpSpPr>
        <p:cNvPr id="1" name=""/>
        <p:cNvGrpSpPr/>
        <p:nvPr/>
      </p:nvGrpSpPr>
      <p:grpSpPr>
        <a:xfrm>
          <a:off x="0" y="0"/>
          <a:ext cx="0" cy="0"/>
          <a:chOff x="0" y="0"/>
          <a:chExt cx="0" cy="0"/>
        </a:xfrm>
      </p:grpSpPr>
      <p:pic>
        <p:nvPicPr>
          <p:cNvPr id="193" name="Screen Shot 2019-01-02 at 10.08.22 AM.png" descr="Screen Shot 2019-01-02 at 10.08.22 AM.png"/>
          <p:cNvPicPr>
            <a:picLocks noChangeAspect="1"/>
          </p:cNvPicPr>
          <p:nvPr/>
        </p:nvPicPr>
        <p:blipFill>
          <a:blip r:embed="rId2">
            <a:extLst/>
          </a:blip>
          <a:stretch>
            <a:fillRect/>
          </a:stretch>
        </p:blipFill>
        <p:spPr>
          <a:xfrm>
            <a:off x="-9980846" y="14283766"/>
            <a:ext cx="7273944" cy="3420302"/>
          </a:xfrm>
          <a:prstGeom prst="rect">
            <a:avLst/>
          </a:prstGeom>
          <a:ln w="12700">
            <a:miter lim="400000"/>
          </a:ln>
        </p:spPr>
      </p:pic>
      <p:sp>
        <p:nvSpPr>
          <p:cNvPr id="194" name="Rectangle"/>
          <p:cNvSpPr/>
          <p:nvPr/>
        </p:nvSpPr>
        <p:spPr>
          <a:xfrm>
            <a:off x="3357601" y="-236004"/>
            <a:ext cx="9954675" cy="10254825"/>
          </a:xfrm>
          <a:prstGeom prst="rect">
            <a:avLst/>
          </a:prstGeom>
          <a:solidFill>
            <a:srgbClr val="C0DAF0"/>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195" name="XX"/>
          <p:cNvSpPr txBox="1"/>
          <p:nvPr/>
        </p:nvSpPr>
        <p:spPr>
          <a:xfrm>
            <a:off x="450397" y="684768"/>
            <a:ext cx="2499881" cy="927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pc="-53" sz="5400">
                <a:latin typeface="Helvetica"/>
                <a:ea typeface="Helvetica"/>
                <a:cs typeface="Helvetica"/>
                <a:sym typeface="Helvetica"/>
              </a:defRPr>
            </a:lvl1pPr>
          </a:lstStyle>
          <a:p>
            <a:pPr/>
            <a:r>
              <a:t>XX</a:t>
            </a:r>
          </a:p>
        </p:txBody>
      </p:sp>
      <p:sp>
        <p:nvSpPr>
          <p:cNvPr id="196" name="MONTHLY…"/>
          <p:cNvSpPr txBox="1"/>
          <p:nvPr/>
        </p:nvSpPr>
        <p:spPr>
          <a:xfrm>
            <a:off x="155919" y="1643015"/>
            <a:ext cx="3088838" cy="56974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50000"/>
              </a:lnSpc>
              <a:defRPr b="0" spc="169" sz="1300">
                <a:latin typeface="Arial"/>
                <a:ea typeface="Arial"/>
                <a:cs typeface="Arial"/>
                <a:sym typeface="Arial"/>
              </a:defRPr>
            </a:pPr>
            <a:r>
              <a:t>MONTHLY </a:t>
            </a:r>
          </a:p>
          <a:p>
            <a:pPr>
              <a:lnSpc>
                <a:spcPct val="150000"/>
              </a:lnSpc>
              <a:defRPr b="0" spc="169" sz="1300">
                <a:latin typeface="Arial"/>
                <a:ea typeface="Arial"/>
                <a:cs typeface="Arial"/>
                <a:sym typeface="Arial"/>
              </a:defRPr>
            </a:pPr>
            <a:r>
              <a:t>UNIQUE VISITORS</a:t>
            </a:r>
          </a:p>
        </p:txBody>
      </p:sp>
      <p:sp>
        <p:nvSpPr>
          <p:cNvPr id="197" name="XX"/>
          <p:cNvSpPr txBox="1"/>
          <p:nvPr/>
        </p:nvSpPr>
        <p:spPr>
          <a:xfrm>
            <a:off x="450397" y="2640568"/>
            <a:ext cx="2499881" cy="927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pc="-53" sz="5400">
                <a:latin typeface="Helvetica"/>
                <a:ea typeface="Helvetica"/>
                <a:cs typeface="Helvetica"/>
                <a:sym typeface="Helvetica"/>
              </a:defRPr>
            </a:lvl1pPr>
          </a:lstStyle>
          <a:p>
            <a:pPr/>
            <a:r>
              <a:t>XX</a:t>
            </a:r>
          </a:p>
        </p:txBody>
      </p:sp>
      <p:sp>
        <p:nvSpPr>
          <p:cNvPr id="198" name="MONTHLY…"/>
          <p:cNvSpPr txBox="1"/>
          <p:nvPr/>
        </p:nvSpPr>
        <p:spPr>
          <a:xfrm>
            <a:off x="155919" y="3598815"/>
            <a:ext cx="3088838" cy="56974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50000"/>
              </a:lnSpc>
              <a:defRPr b="0" spc="169" sz="1300">
                <a:latin typeface="Arial"/>
                <a:ea typeface="Arial"/>
                <a:cs typeface="Arial"/>
                <a:sym typeface="Arial"/>
              </a:defRPr>
            </a:pPr>
            <a:r>
              <a:t>MONTHLY </a:t>
            </a:r>
          </a:p>
          <a:p>
            <a:pPr>
              <a:lnSpc>
                <a:spcPct val="150000"/>
              </a:lnSpc>
              <a:defRPr b="0" spc="169" sz="1300">
                <a:latin typeface="Arial"/>
                <a:ea typeface="Arial"/>
                <a:cs typeface="Arial"/>
                <a:sym typeface="Arial"/>
              </a:defRPr>
            </a:pPr>
            <a:r>
              <a:t>PAGE VISITORS</a:t>
            </a:r>
          </a:p>
        </p:txBody>
      </p:sp>
      <p:sp>
        <p:nvSpPr>
          <p:cNvPr id="199" name="XX%"/>
          <p:cNvSpPr txBox="1"/>
          <p:nvPr/>
        </p:nvSpPr>
        <p:spPr>
          <a:xfrm>
            <a:off x="450397" y="4672568"/>
            <a:ext cx="2499881" cy="927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pc="-53" sz="5400">
                <a:latin typeface="Helvetica"/>
                <a:ea typeface="Helvetica"/>
                <a:cs typeface="Helvetica"/>
                <a:sym typeface="Helvetica"/>
              </a:defRPr>
            </a:lvl1pPr>
          </a:lstStyle>
          <a:p>
            <a:pPr/>
            <a:r>
              <a:t>XX%</a:t>
            </a:r>
          </a:p>
        </p:txBody>
      </p:sp>
      <p:sp>
        <p:nvSpPr>
          <p:cNvPr id="200" name="WOMEN / MEN"/>
          <p:cNvSpPr txBox="1"/>
          <p:nvPr/>
        </p:nvSpPr>
        <p:spPr>
          <a:xfrm>
            <a:off x="155919" y="5607239"/>
            <a:ext cx="3088838" cy="286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b="0" spc="169" sz="1300">
                <a:latin typeface="Arial"/>
                <a:ea typeface="Arial"/>
                <a:cs typeface="Arial"/>
                <a:sym typeface="Arial"/>
              </a:defRPr>
            </a:lvl1pPr>
          </a:lstStyle>
          <a:p>
            <a:pPr/>
            <a:r>
              <a:t>WOMEN / MEN</a:t>
            </a:r>
          </a:p>
        </p:txBody>
      </p:sp>
      <p:sp>
        <p:nvSpPr>
          <p:cNvPr id="201" name="XX-XX"/>
          <p:cNvSpPr txBox="1"/>
          <p:nvPr/>
        </p:nvSpPr>
        <p:spPr>
          <a:xfrm>
            <a:off x="450397" y="6501368"/>
            <a:ext cx="2499881" cy="927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pc="-53" sz="5400">
                <a:latin typeface="Helvetica"/>
                <a:ea typeface="Helvetica"/>
                <a:cs typeface="Helvetica"/>
                <a:sym typeface="Helvetica"/>
              </a:defRPr>
            </a:lvl1pPr>
          </a:lstStyle>
          <a:p>
            <a:pPr/>
            <a:r>
              <a:t>XX-XX</a:t>
            </a:r>
          </a:p>
        </p:txBody>
      </p:sp>
      <p:sp>
        <p:nvSpPr>
          <p:cNvPr id="202" name="AGE RANGE"/>
          <p:cNvSpPr txBox="1"/>
          <p:nvPr/>
        </p:nvSpPr>
        <p:spPr>
          <a:xfrm>
            <a:off x="155919" y="7436039"/>
            <a:ext cx="3088838" cy="286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b="0" spc="169" sz="1300">
                <a:latin typeface="Arial"/>
                <a:ea typeface="Arial"/>
                <a:cs typeface="Arial"/>
                <a:sym typeface="Arial"/>
              </a:defRPr>
            </a:lvl1pPr>
          </a:lstStyle>
          <a:p>
            <a:pPr/>
            <a:r>
              <a:t>AGE RANGE</a:t>
            </a:r>
          </a:p>
        </p:txBody>
      </p:sp>
      <p:pic>
        <p:nvPicPr>
          <p:cNvPr id="203" name="new_shopstyle_logo_black.png" descr="new_shopstyle_logo_black.png"/>
          <p:cNvPicPr>
            <a:picLocks noChangeAspect="1"/>
          </p:cNvPicPr>
          <p:nvPr/>
        </p:nvPicPr>
        <p:blipFill>
          <a:blip r:embed="rId3">
            <a:extLst/>
          </a:blip>
          <a:stretch>
            <a:fillRect/>
          </a:stretch>
        </p:blipFill>
        <p:spPr>
          <a:xfrm>
            <a:off x="703549" y="9135793"/>
            <a:ext cx="1709979" cy="197450"/>
          </a:xfrm>
          <a:prstGeom prst="rect">
            <a:avLst/>
          </a:prstGeom>
          <a:ln w="12700">
            <a:miter lim="400000"/>
          </a:ln>
        </p:spPr>
      </p:pic>
      <p:sp>
        <p:nvSpPr>
          <p:cNvPr id="204" name="Line"/>
          <p:cNvSpPr/>
          <p:nvPr/>
        </p:nvSpPr>
        <p:spPr>
          <a:xfrm>
            <a:off x="3988148" y="4825866"/>
            <a:ext cx="8178829" cy="1"/>
          </a:xfrm>
          <a:prstGeom prst="line">
            <a:avLst/>
          </a:prstGeom>
          <a:ln w="6350">
            <a:solidFill>
              <a:srgbClr val="000000"/>
            </a:solidFill>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205" name="BRANDS I’VE WORKED WITH"/>
          <p:cNvSpPr txBox="1"/>
          <p:nvPr/>
        </p:nvSpPr>
        <p:spPr>
          <a:xfrm>
            <a:off x="6609343" y="5060788"/>
            <a:ext cx="3088839" cy="29898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b="0" spc="182" sz="1400">
                <a:latin typeface="Arial"/>
                <a:ea typeface="Arial"/>
                <a:cs typeface="Arial"/>
                <a:sym typeface="Arial"/>
              </a:defRPr>
            </a:lvl1pPr>
          </a:lstStyle>
          <a:p>
            <a:pPr/>
            <a:r>
              <a:t>BRANDS I’VE WORKED WITH</a:t>
            </a:r>
          </a:p>
        </p:txBody>
      </p:sp>
      <p:sp>
        <p:nvSpPr>
          <p:cNvPr id="206" name="Brief Bio"/>
          <p:cNvSpPr txBox="1"/>
          <p:nvPr/>
        </p:nvSpPr>
        <p:spPr>
          <a:xfrm>
            <a:off x="4341839" y="754618"/>
            <a:ext cx="3341282" cy="635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nSpc>
                <a:spcPct val="90000"/>
              </a:lnSpc>
              <a:defRPr spc="-35" sz="3500">
                <a:latin typeface="Helvetica"/>
                <a:ea typeface="Helvetica"/>
                <a:cs typeface="Helvetica"/>
                <a:sym typeface="Helvetica"/>
              </a:defRPr>
            </a:lvl1pPr>
          </a:lstStyle>
          <a:p>
            <a:pPr/>
            <a:r>
              <a:t>Brief Bio</a:t>
            </a:r>
          </a:p>
        </p:txBody>
      </p:sp>
      <p:sp>
        <p:nvSpPr>
          <p:cNvPr id="207" name="Ro cus aces magnis miligniendis es aut vollabo rehent quodis di cusae pa culparumet aut audaect otassint facepta quatect istiis audam, occus non pa corepudit re volupta dolorehent ad mi, nit, earum et lam, ni unt fuga. Ut rent ut quam, qui nimagnate vellique lant labo. Ide cum, enihiliquam quam quatquame iumque cullabo. Dae mo deriam fugia prae pelent, nullore ptatusam autem hil il."/>
          <p:cNvSpPr txBox="1"/>
          <p:nvPr/>
        </p:nvSpPr>
        <p:spPr>
          <a:xfrm>
            <a:off x="4338352" y="1737839"/>
            <a:ext cx="7478420" cy="234237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defTabSz="457200">
              <a:lnSpc>
                <a:spcPct val="150000"/>
              </a:lnSpc>
              <a:defRPr b="0" sz="1800">
                <a:latin typeface="Arial"/>
                <a:ea typeface="Arial"/>
                <a:cs typeface="Arial"/>
                <a:sym typeface="Arial"/>
              </a:defRPr>
            </a:lvl1pPr>
          </a:lstStyle>
          <a:p>
            <a:pPr/>
            <a:r>
              <a:t>Ro cus aces magnis miligniendis es aut vollabo rehent quodis di cusae pa culparumet aut audaect otassint facepta quatect istiis audam, occus non pa corepudit re volupta dolorehent ad mi, nit, earum et lam, ni unt fuga. Ut rent ut quam, qui nimagnate vellique lant labo. Ide cum, enihiliquam quam quatquame iumque cullabo. Dae mo deriam fugia prae pelent, nullore ptatusam autem hil il.</a:t>
            </a:r>
          </a:p>
        </p:txBody>
      </p:sp>
      <p:sp>
        <p:nvSpPr>
          <p:cNvPr id="208" name="Rectangle"/>
          <p:cNvSpPr/>
          <p:nvPr/>
        </p:nvSpPr>
        <p:spPr>
          <a:xfrm>
            <a:off x="4528858" y="5597125"/>
            <a:ext cx="1942206" cy="1073766"/>
          </a:xfrm>
          <a:prstGeom prst="rect">
            <a:avLst/>
          </a:prstGeom>
          <a:solidFill>
            <a:srgbClr val="DEECF7"/>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209" name="PLACE BRAND…"/>
          <p:cNvSpPr txBox="1"/>
          <p:nvPr/>
        </p:nvSpPr>
        <p:spPr>
          <a:xfrm>
            <a:off x="4521630" y="5846833"/>
            <a:ext cx="1956662" cy="57434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sp>
        <p:nvSpPr>
          <p:cNvPr id="210" name="Rectangle"/>
          <p:cNvSpPr/>
          <p:nvPr/>
        </p:nvSpPr>
        <p:spPr>
          <a:xfrm>
            <a:off x="7182659" y="5597125"/>
            <a:ext cx="1942206" cy="1073766"/>
          </a:xfrm>
          <a:prstGeom prst="rect">
            <a:avLst/>
          </a:prstGeom>
          <a:solidFill>
            <a:srgbClr val="DEECF7"/>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211" name="PLACE BRAND…"/>
          <p:cNvSpPr txBox="1"/>
          <p:nvPr/>
        </p:nvSpPr>
        <p:spPr>
          <a:xfrm>
            <a:off x="7175431" y="5846833"/>
            <a:ext cx="1956662" cy="57434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sp>
        <p:nvSpPr>
          <p:cNvPr id="212" name="Rectangle"/>
          <p:cNvSpPr/>
          <p:nvPr/>
        </p:nvSpPr>
        <p:spPr>
          <a:xfrm>
            <a:off x="9836461" y="5593318"/>
            <a:ext cx="1942206" cy="1073766"/>
          </a:xfrm>
          <a:prstGeom prst="rect">
            <a:avLst/>
          </a:prstGeom>
          <a:solidFill>
            <a:srgbClr val="DEECF7"/>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213" name="PLACE BRAND…"/>
          <p:cNvSpPr txBox="1"/>
          <p:nvPr/>
        </p:nvSpPr>
        <p:spPr>
          <a:xfrm>
            <a:off x="9829234" y="5843026"/>
            <a:ext cx="1956661" cy="57434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sp>
        <p:nvSpPr>
          <p:cNvPr id="214" name="Rectangle"/>
          <p:cNvSpPr/>
          <p:nvPr/>
        </p:nvSpPr>
        <p:spPr>
          <a:xfrm>
            <a:off x="4528858" y="6919765"/>
            <a:ext cx="1942206" cy="1073767"/>
          </a:xfrm>
          <a:prstGeom prst="rect">
            <a:avLst/>
          </a:prstGeom>
          <a:solidFill>
            <a:srgbClr val="DEECF7"/>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215" name="PLACE BRAND…"/>
          <p:cNvSpPr txBox="1"/>
          <p:nvPr/>
        </p:nvSpPr>
        <p:spPr>
          <a:xfrm>
            <a:off x="4521630" y="7169474"/>
            <a:ext cx="1956662" cy="57434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sp>
        <p:nvSpPr>
          <p:cNvPr id="216" name="Rectangle"/>
          <p:cNvSpPr/>
          <p:nvPr/>
        </p:nvSpPr>
        <p:spPr>
          <a:xfrm>
            <a:off x="7182659" y="6919765"/>
            <a:ext cx="1942206" cy="1073767"/>
          </a:xfrm>
          <a:prstGeom prst="rect">
            <a:avLst/>
          </a:prstGeom>
          <a:solidFill>
            <a:srgbClr val="DEECF7"/>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217" name="PLACE BRAND…"/>
          <p:cNvSpPr txBox="1"/>
          <p:nvPr/>
        </p:nvSpPr>
        <p:spPr>
          <a:xfrm>
            <a:off x="7175431" y="7169474"/>
            <a:ext cx="1956662" cy="57434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sp>
        <p:nvSpPr>
          <p:cNvPr id="218" name="Rectangle"/>
          <p:cNvSpPr/>
          <p:nvPr/>
        </p:nvSpPr>
        <p:spPr>
          <a:xfrm>
            <a:off x="9836461" y="6915959"/>
            <a:ext cx="1942206" cy="1073766"/>
          </a:xfrm>
          <a:prstGeom prst="rect">
            <a:avLst/>
          </a:prstGeom>
          <a:solidFill>
            <a:srgbClr val="DEECF7"/>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219" name="PLACE BRAND…"/>
          <p:cNvSpPr txBox="1"/>
          <p:nvPr/>
        </p:nvSpPr>
        <p:spPr>
          <a:xfrm>
            <a:off x="9829234" y="7165667"/>
            <a:ext cx="1956661" cy="57434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sp>
        <p:nvSpPr>
          <p:cNvPr id="220" name="Rectangle"/>
          <p:cNvSpPr/>
          <p:nvPr/>
        </p:nvSpPr>
        <p:spPr>
          <a:xfrm>
            <a:off x="4528858" y="8238601"/>
            <a:ext cx="1942206" cy="1073766"/>
          </a:xfrm>
          <a:prstGeom prst="rect">
            <a:avLst/>
          </a:prstGeom>
          <a:solidFill>
            <a:srgbClr val="DEECF7"/>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221" name="PLACE BRAND…"/>
          <p:cNvSpPr txBox="1"/>
          <p:nvPr/>
        </p:nvSpPr>
        <p:spPr>
          <a:xfrm>
            <a:off x="4521630" y="8488309"/>
            <a:ext cx="1956662" cy="57434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sp>
        <p:nvSpPr>
          <p:cNvPr id="222" name="Rectangle"/>
          <p:cNvSpPr/>
          <p:nvPr/>
        </p:nvSpPr>
        <p:spPr>
          <a:xfrm>
            <a:off x="7182659" y="8238601"/>
            <a:ext cx="1942206" cy="1073766"/>
          </a:xfrm>
          <a:prstGeom prst="rect">
            <a:avLst/>
          </a:prstGeom>
          <a:solidFill>
            <a:srgbClr val="DEECF7"/>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223" name="PLACE BRAND…"/>
          <p:cNvSpPr txBox="1"/>
          <p:nvPr/>
        </p:nvSpPr>
        <p:spPr>
          <a:xfrm>
            <a:off x="7175431" y="8488309"/>
            <a:ext cx="1956662" cy="57434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sp>
        <p:nvSpPr>
          <p:cNvPr id="224" name="Rectangle"/>
          <p:cNvSpPr/>
          <p:nvPr/>
        </p:nvSpPr>
        <p:spPr>
          <a:xfrm>
            <a:off x="9836461" y="8234794"/>
            <a:ext cx="1942206" cy="1073766"/>
          </a:xfrm>
          <a:prstGeom prst="rect">
            <a:avLst/>
          </a:prstGeom>
          <a:solidFill>
            <a:srgbClr val="DEECF7"/>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225" name="PLACE BRAND…"/>
          <p:cNvSpPr txBox="1"/>
          <p:nvPr/>
        </p:nvSpPr>
        <p:spPr>
          <a:xfrm>
            <a:off x="9829234" y="8484503"/>
            <a:ext cx="1956661" cy="57434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16" sz="1600">
                <a:latin typeface="Arial"/>
                <a:ea typeface="Arial"/>
                <a:cs typeface="Arial"/>
                <a:sym typeface="Arial"/>
              </a:defRPr>
            </a:pPr>
            <a:r>
              <a:t>PLACE BRAND </a:t>
            </a:r>
          </a:p>
          <a:p>
            <a:pPr>
              <a:lnSpc>
                <a:spcPct val="110000"/>
              </a:lnSpc>
              <a:defRPr b="0" spc="-16" sz="1600">
                <a:latin typeface="Arial"/>
                <a:ea typeface="Arial"/>
                <a:cs typeface="Arial"/>
                <a:sym typeface="Arial"/>
              </a:defRPr>
            </a:pPr>
            <a:r>
              <a:t>LOGO HERE</a:t>
            </a:r>
          </a:p>
        </p:txBody>
      </p:sp>
      <p:sp>
        <p:nvSpPr>
          <p:cNvPr id="22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SKY PG.3">
    <p:spTree>
      <p:nvGrpSpPr>
        <p:cNvPr id="1" name=""/>
        <p:cNvGrpSpPr/>
        <p:nvPr/>
      </p:nvGrpSpPr>
      <p:grpSpPr>
        <a:xfrm>
          <a:off x="0" y="0"/>
          <a:ext cx="0" cy="0"/>
          <a:chOff x="0" y="0"/>
          <a:chExt cx="0" cy="0"/>
        </a:xfrm>
      </p:grpSpPr>
      <p:sp>
        <p:nvSpPr>
          <p:cNvPr id="233" name="Rectangle"/>
          <p:cNvSpPr/>
          <p:nvPr/>
        </p:nvSpPr>
        <p:spPr>
          <a:xfrm>
            <a:off x="-205931" y="-310932"/>
            <a:ext cx="6761738" cy="10260579"/>
          </a:xfrm>
          <a:prstGeom prst="rect">
            <a:avLst/>
          </a:prstGeom>
          <a:solidFill>
            <a:srgbClr val="C0DAF0"/>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pic>
        <p:nvPicPr>
          <p:cNvPr id="234" name="Screen Shot 2019-01-02 at 10.08.22 AM.png" descr="Screen Shot 2019-01-02 at 10.08.22 AM.png"/>
          <p:cNvPicPr>
            <a:picLocks noChangeAspect="1"/>
          </p:cNvPicPr>
          <p:nvPr/>
        </p:nvPicPr>
        <p:blipFill>
          <a:blip r:embed="rId2">
            <a:extLst/>
          </a:blip>
          <a:stretch>
            <a:fillRect/>
          </a:stretch>
        </p:blipFill>
        <p:spPr>
          <a:xfrm>
            <a:off x="-9980846" y="14283766"/>
            <a:ext cx="7273944" cy="3420302"/>
          </a:xfrm>
          <a:prstGeom prst="rect">
            <a:avLst/>
          </a:prstGeom>
          <a:ln w="12700">
            <a:miter lim="400000"/>
          </a:ln>
        </p:spPr>
      </p:pic>
      <p:sp>
        <p:nvSpPr>
          <p:cNvPr id="235" name="XXK"/>
          <p:cNvSpPr txBox="1"/>
          <p:nvPr/>
        </p:nvSpPr>
        <p:spPr>
          <a:xfrm>
            <a:off x="9848398" y="2157968"/>
            <a:ext cx="2499881" cy="927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pc="-53" sz="5400">
                <a:latin typeface="Helvetica"/>
                <a:ea typeface="Helvetica"/>
                <a:cs typeface="Helvetica"/>
                <a:sym typeface="Helvetica"/>
              </a:defRPr>
            </a:lvl1pPr>
          </a:lstStyle>
          <a:p>
            <a:pPr/>
            <a:r>
              <a:t>XXK</a:t>
            </a:r>
          </a:p>
        </p:txBody>
      </p:sp>
      <p:sp>
        <p:nvSpPr>
          <p:cNvPr id="236" name="INSTAGRAM"/>
          <p:cNvSpPr txBox="1"/>
          <p:nvPr/>
        </p:nvSpPr>
        <p:spPr>
          <a:xfrm>
            <a:off x="9553919" y="3168839"/>
            <a:ext cx="3088838" cy="286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b="0" spc="169" sz="1300">
                <a:latin typeface="Arial"/>
                <a:ea typeface="Arial"/>
                <a:cs typeface="Arial"/>
                <a:sym typeface="Arial"/>
              </a:defRPr>
            </a:lvl1pPr>
          </a:lstStyle>
          <a:p>
            <a:pPr/>
            <a:r>
              <a:t>INSTAGRAM</a:t>
            </a:r>
          </a:p>
        </p:txBody>
      </p:sp>
      <p:sp>
        <p:nvSpPr>
          <p:cNvPr id="237" name="XXK"/>
          <p:cNvSpPr txBox="1"/>
          <p:nvPr/>
        </p:nvSpPr>
        <p:spPr>
          <a:xfrm>
            <a:off x="9848398" y="3859768"/>
            <a:ext cx="2499881" cy="927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pc="-53" sz="5400">
                <a:latin typeface="Helvetica"/>
                <a:ea typeface="Helvetica"/>
                <a:cs typeface="Helvetica"/>
                <a:sym typeface="Helvetica"/>
              </a:defRPr>
            </a:lvl1pPr>
          </a:lstStyle>
          <a:p>
            <a:pPr/>
            <a:r>
              <a:t>XXK</a:t>
            </a:r>
          </a:p>
        </p:txBody>
      </p:sp>
      <p:sp>
        <p:nvSpPr>
          <p:cNvPr id="238" name="PINTEREST"/>
          <p:cNvSpPr txBox="1"/>
          <p:nvPr/>
        </p:nvSpPr>
        <p:spPr>
          <a:xfrm>
            <a:off x="9553919" y="4870639"/>
            <a:ext cx="3088838" cy="286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b="0" spc="169" sz="1300">
                <a:latin typeface="Arial"/>
                <a:ea typeface="Arial"/>
                <a:cs typeface="Arial"/>
                <a:sym typeface="Arial"/>
              </a:defRPr>
            </a:lvl1pPr>
          </a:lstStyle>
          <a:p>
            <a:pPr/>
            <a:r>
              <a:t>PINTEREST</a:t>
            </a:r>
          </a:p>
        </p:txBody>
      </p:sp>
      <p:sp>
        <p:nvSpPr>
          <p:cNvPr id="239" name="XXK"/>
          <p:cNvSpPr txBox="1"/>
          <p:nvPr/>
        </p:nvSpPr>
        <p:spPr>
          <a:xfrm>
            <a:off x="9848398" y="5599668"/>
            <a:ext cx="2499881" cy="927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pc="-53" sz="5400">
                <a:latin typeface="Helvetica"/>
                <a:ea typeface="Helvetica"/>
                <a:cs typeface="Helvetica"/>
                <a:sym typeface="Helvetica"/>
              </a:defRPr>
            </a:lvl1pPr>
          </a:lstStyle>
          <a:p>
            <a:pPr/>
            <a:r>
              <a:t>XXK</a:t>
            </a:r>
          </a:p>
        </p:txBody>
      </p:sp>
      <p:sp>
        <p:nvSpPr>
          <p:cNvPr id="240" name="FACEBOOK"/>
          <p:cNvSpPr txBox="1"/>
          <p:nvPr/>
        </p:nvSpPr>
        <p:spPr>
          <a:xfrm>
            <a:off x="9553919" y="6610539"/>
            <a:ext cx="3088838" cy="286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b="0" spc="169" sz="1300">
                <a:latin typeface="Arial"/>
                <a:ea typeface="Arial"/>
                <a:cs typeface="Arial"/>
                <a:sym typeface="Arial"/>
              </a:defRPr>
            </a:lvl1pPr>
          </a:lstStyle>
          <a:p>
            <a:pPr/>
            <a:r>
              <a:t>FACEBOOK</a:t>
            </a:r>
          </a:p>
        </p:txBody>
      </p:sp>
      <p:sp>
        <p:nvSpPr>
          <p:cNvPr id="241" name="XXK"/>
          <p:cNvSpPr txBox="1"/>
          <p:nvPr/>
        </p:nvSpPr>
        <p:spPr>
          <a:xfrm>
            <a:off x="9848398" y="7339568"/>
            <a:ext cx="2499881" cy="927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pc="-53" sz="5400">
                <a:latin typeface="Helvetica"/>
                <a:ea typeface="Helvetica"/>
                <a:cs typeface="Helvetica"/>
                <a:sym typeface="Helvetica"/>
              </a:defRPr>
            </a:lvl1pPr>
          </a:lstStyle>
          <a:p>
            <a:pPr/>
            <a:r>
              <a:t>XXK</a:t>
            </a:r>
          </a:p>
        </p:txBody>
      </p:sp>
      <p:sp>
        <p:nvSpPr>
          <p:cNvPr id="242" name="TWITTER"/>
          <p:cNvSpPr txBox="1"/>
          <p:nvPr/>
        </p:nvSpPr>
        <p:spPr>
          <a:xfrm>
            <a:off x="9553919" y="8350439"/>
            <a:ext cx="3088838" cy="286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b="0" spc="169" sz="1300">
                <a:latin typeface="Arial"/>
                <a:ea typeface="Arial"/>
                <a:cs typeface="Arial"/>
                <a:sym typeface="Arial"/>
              </a:defRPr>
            </a:lvl1pPr>
          </a:lstStyle>
          <a:p>
            <a:pPr/>
            <a:r>
              <a:t>TWITTER</a:t>
            </a:r>
          </a:p>
        </p:txBody>
      </p:sp>
      <p:pic>
        <p:nvPicPr>
          <p:cNvPr id="243" name="new_shopstyle_logo_black.png" descr="new_shopstyle_logo_black.png"/>
          <p:cNvPicPr>
            <a:picLocks noChangeAspect="1"/>
          </p:cNvPicPr>
          <p:nvPr/>
        </p:nvPicPr>
        <p:blipFill>
          <a:blip r:embed="rId3">
            <a:extLst/>
          </a:blip>
          <a:stretch>
            <a:fillRect/>
          </a:stretch>
        </p:blipFill>
        <p:spPr>
          <a:xfrm>
            <a:off x="703549" y="9135793"/>
            <a:ext cx="1709979" cy="197450"/>
          </a:xfrm>
          <a:prstGeom prst="rect">
            <a:avLst/>
          </a:prstGeom>
          <a:ln w="12700">
            <a:miter lim="400000"/>
          </a:ln>
        </p:spPr>
      </p:pic>
      <p:sp>
        <p:nvSpPr>
          <p:cNvPr id="244" name="SOCIAL MEDIA"/>
          <p:cNvSpPr txBox="1"/>
          <p:nvPr/>
        </p:nvSpPr>
        <p:spPr>
          <a:xfrm>
            <a:off x="9553919" y="758815"/>
            <a:ext cx="3088838" cy="286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b="0" spc="169" sz="1300">
                <a:latin typeface="Arial"/>
                <a:ea typeface="Arial"/>
                <a:cs typeface="Arial"/>
                <a:sym typeface="Arial"/>
              </a:defRPr>
            </a:lvl1pPr>
          </a:lstStyle>
          <a:p>
            <a:pPr/>
            <a:r>
              <a:t>SOCIAL MEDIA</a:t>
            </a:r>
          </a:p>
        </p:txBody>
      </p:sp>
      <p:sp>
        <p:nvSpPr>
          <p:cNvPr id="245" name="Rectangle"/>
          <p:cNvSpPr/>
          <p:nvPr/>
        </p:nvSpPr>
        <p:spPr>
          <a:xfrm>
            <a:off x="3456676" y="1673183"/>
            <a:ext cx="6091448" cy="6139949"/>
          </a:xfrm>
          <a:prstGeom prst="rect">
            <a:avLst/>
          </a:prstGeom>
          <a:solidFill>
            <a:srgbClr val="FFFFFF"/>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246" name="Let’s Work Together!"/>
          <p:cNvSpPr txBox="1"/>
          <p:nvPr/>
        </p:nvSpPr>
        <p:spPr>
          <a:xfrm>
            <a:off x="-190579" y="521132"/>
            <a:ext cx="6731034" cy="7747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spc="-44" sz="4400">
                <a:latin typeface="Helvetica"/>
                <a:ea typeface="Helvetica"/>
                <a:cs typeface="Helvetica"/>
                <a:sym typeface="Helvetica"/>
              </a:defRPr>
            </a:lvl1pPr>
          </a:lstStyle>
          <a:p>
            <a:pPr/>
            <a:r>
              <a:t>Let’s Work Together!</a:t>
            </a:r>
          </a:p>
        </p:txBody>
      </p:sp>
      <p:sp>
        <p:nvSpPr>
          <p:cNvPr id="247" name="INFLUENCER…"/>
          <p:cNvSpPr txBox="1"/>
          <p:nvPr/>
        </p:nvSpPr>
        <p:spPr>
          <a:xfrm>
            <a:off x="555298" y="1750715"/>
            <a:ext cx="4328096" cy="253874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lnSpc>
                <a:spcPct val="250000"/>
              </a:lnSpc>
              <a:defRPr b="0" spc="120" sz="2000">
                <a:latin typeface="Arial"/>
                <a:ea typeface="Arial"/>
                <a:cs typeface="Arial"/>
                <a:sym typeface="Arial"/>
              </a:defRPr>
            </a:pPr>
            <a:r>
              <a:t>INFLUENCER</a:t>
            </a:r>
          </a:p>
          <a:p>
            <a:pPr algn="l">
              <a:lnSpc>
                <a:spcPct val="250000"/>
              </a:lnSpc>
              <a:defRPr b="0" spc="120" sz="2000">
                <a:latin typeface="Arial"/>
                <a:ea typeface="Arial"/>
                <a:cs typeface="Arial"/>
                <a:sym typeface="Arial"/>
              </a:defRPr>
            </a:pPr>
            <a:r>
              <a:t>WEBSITE.COM</a:t>
            </a:r>
          </a:p>
          <a:p>
            <a:pPr algn="l">
              <a:lnSpc>
                <a:spcPct val="250000"/>
              </a:lnSpc>
              <a:defRPr b="0" spc="120" sz="2000">
                <a:latin typeface="Arial"/>
                <a:ea typeface="Arial"/>
                <a:cs typeface="Arial"/>
                <a:sym typeface="Arial"/>
              </a:defRPr>
            </a:pPr>
            <a:r>
              <a:t>X-XXX-XXX-XXXX</a:t>
            </a:r>
          </a:p>
          <a:p>
            <a:pPr algn="l">
              <a:lnSpc>
                <a:spcPct val="250000"/>
              </a:lnSpc>
              <a:defRPr b="0" spc="120" sz="2000">
                <a:latin typeface="Arial"/>
                <a:ea typeface="Arial"/>
                <a:cs typeface="Arial"/>
                <a:sym typeface="Arial"/>
              </a:defRPr>
            </a:pPr>
            <a:r>
              <a:t>EMAIL@ME.COM</a:t>
            </a:r>
          </a:p>
        </p:txBody>
      </p:sp>
      <p:sp>
        <p:nvSpPr>
          <p:cNvPr id="248" name="@HANDLENAME"/>
          <p:cNvSpPr txBox="1"/>
          <p:nvPr/>
        </p:nvSpPr>
        <p:spPr>
          <a:xfrm>
            <a:off x="9553919" y="1105827"/>
            <a:ext cx="3088838" cy="38539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defRPr spc="260" sz="2000">
                <a:latin typeface="Arial"/>
                <a:ea typeface="Arial"/>
                <a:cs typeface="Arial"/>
                <a:sym typeface="Arial"/>
              </a:defRPr>
            </a:lvl1pPr>
          </a:lstStyle>
          <a:p>
            <a:pPr/>
            <a:r>
              <a:t>@HANDLENAME</a:t>
            </a:r>
          </a:p>
        </p:txBody>
      </p:sp>
      <p:sp>
        <p:nvSpPr>
          <p:cNvPr id="249" name="Rectangle"/>
          <p:cNvSpPr/>
          <p:nvPr/>
        </p:nvSpPr>
        <p:spPr>
          <a:xfrm>
            <a:off x="3834243" y="1990004"/>
            <a:ext cx="5336314" cy="6761640"/>
          </a:xfrm>
          <a:prstGeom prst="rect">
            <a:avLst/>
          </a:prstGeom>
          <a:solidFill>
            <a:srgbClr val="DEECF7"/>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250" name="PLACE IMAGE…"/>
          <p:cNvSpPr txBox="1"/>
          <p:nvPr/>
        </p:nvSpPr>
        <p:spPr>
          <a:xfrm>
            <a:off x="4338353" y="4833941"/>
            <a:ext cx="4328095" cy="107376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32" sz="3200">
                <a:latin typeface="Arial"/>
                <a:ea typeface="Arial"/>
                <a:cs typeface="Arial"/>
                <a:sym typeface="Arial"/>
              </a:defRPr>
            </a:pPr>
            <a:r>
              <a:t>PLACE IMAGE </a:t>
            </a:r>
          </a:p>
          <a:p>
            <a:pPr>
              <a:lnSpc>
                <a:spcPct val="110000"/>
              </a:lnSpc>
              <a:defRPr b="0" spc="-32" sz="3200">
                <a:latin typeface="Arial"/>
                <a:ea typeface="Arial"/>
                <a:cs typeface="Arial"/>
                <a:sym typeface="Arial"/>
              </a:defRPr>
            </a:pPr>
            <a:r>
              <a:t>HERE</a:t>
            </a:r>
          </a:p>
        </p:txBody>
      </p:sp>
      <p:sp>
        <p:nvSpPr>
          <p:cNvPr id="25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slideLayout" Target="../slideLayouts/slideLayout1.xml"/><Relationship Id="rId5" Type="http://schemas.openxmlformats.org/officeDocument/2006/relationships/slideLayout" Target="../slideLayouts/slideLayout2.xml"/><Relationship Id="rId6" Type="http://schemas.openxmlformats.org/officeDocument/2006/relationships/slideLayout" Target="../slideLayouts/slideLayout3.xml"/><Relationship Id="rId7" Type="http://schemas.openxmlformats.org/officeDocument/2006/relationships/slideLayout" Target="../slideLayouts/slideLayout4.xml"/><Relationship Id="rId8" Type="http://schemas.openxmlformats.org/officeDocument/2006/relationships/slideLayout" Target="../slideLayouts/slideLayout5.xml"/><Relationship Id="rId9" Type="http://schemas.openxmlformats.org/officeDocument/2006/relationships/slideLayout" Target="../slideLayouts/slideLayout6.xml"/><Relationship Id="rId10" Type="http://schemas.openxmlformats.org/officeDocument/2006/relationships/slideLayout" Target="../slideLayouts/slideLayout7.xml"/><Relationship Id="rId11" Type="http://schemas.openxmlformats.org/officeDocument/2006/relationships/slideLayout" Target="../slideLayouts/slideLayout8.xml"/><Relationship Id="rId12" Type="http://schemas.openxmlformats.org/officeDocument/2006/relationships/slideLayout" Target="../slideLayouts/slideLayout9.xml"/><Relationship Id="rId13" Type="http://schemas.openxmlformats.org/officeDocument/2006/relationships/slideLayout" Target="../slideLayouts/slideLayout10.xml"/><Relationship Id="rId14" Type="http://schemas.openxmlformats.org/officeDocument/2006/relationships/slideLayout" Target="../slideLayouts/slideLayout11.xml"/><Relationship Id="rId15" Type="http://schemas.openxmlformats.org/officeDocument/2006/relationships/slideLayout" Target="../slideLayouts/slideLayout12.xml"/><Relationship Id="rId16" Type="http://schemas.openxmlformats.org/officeDocument/2006/relationships/slideLayout" Target="../slideLayouts/slideLayout13.xml"/><Relationship Id="rId17" Type="http://schemas.openxmlformats.org/officeDocument/2006/relationships/slideLayout" Target="../slideLayouts/slideLayout14.xml"/><Relationship Id="rId18" Type="http://schemas.openxmlformats.org/officeDocument/2006/relationships/slideLayout" Target="../slideLayouts/slideLayout15.xml"/><Relationship Id="rId19" Type="http://schemas.openxmlformats.org/officeDocument/2006/relationships/slideLayout" Target="../slideLayouts/slideLayout16.xml"/><Relationship Id="rId20" Type="http://schemas.openxmlformats.org/officeDocument/2006/relationships/slideLayout" Target="../slideLayouts/slideLayout17.xml"/><Relationship Id="rId2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Rectangle"/>
          <p:cNvSpPr/>
          <p:nvPr/>
        </p:nvSpPr>
        <p:spPr>
          <a:xfrm>
            <a:off x="1930400" y="665230"/>
            <a:ext cx="5266251" cy="7915703"/>
          </a:xfrm>
          <a:prstGeom prst="rect">
            <a:avLst/>
          </a:prstGeom>
          <a:solidFill>
            <a:srgbClr val="F0C4C3"/>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3" name="Rectangle"/>
          <p:cNvSpPr/>
          <p:nvPr/>
        </p:nvSpPr>
        <p:spPr>
          <a:xfrm>
            <a:off x="642971" y="1178480"/>
            <a:ext cx="5336314" cy="6761640"/>
          </a:xfrm>
          <a:prstGeom prst="rect">
            <a:avLst/>
          </a:prstGeom>
          <a:solidFill>
            <a:srgbClr val="F7E0E0"/>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pic>
        <p:nvPicPr>
          <p:cNvPr id="4" name="Screen Shot 2019-01-02 at 10.08.22 AM.png" descr="Screen Shot 2019-01-02 at 10.08.22 AM.png"/>
          <p:cNvPicPr>
            <a:picLocks noChangeAspect="1"/>
          </p:cNvPicPr>
          <p:nvPr/>
        </p:nvPicPr>
        <p:blipFill>
          <a:blip r:embed="rId2">
            <a:extLst/>
          </a:blip>
          <a:stretch>
            <a:fillRect/>
          </a:stretch>
        </p:blipFill>
        <p:spPr>
          <a:xfrm>
            <a:off x="2865428" y="10127880"/>
            <a:ext cx="7273944" cy="3420301"/>
          </a:xfrm>
          <a:prstGeom prst="rect">
            <a:avLst/>
          </a:prstGeom>
          <a:ln w="12700">
            <a:miter lim="400000"/>
          </a:ln>
        </p:spPr>
      </p:pic>
      <p:sp>
        <p:nvSpPr>
          <p:cNvPr id="5" name="Influencer…"/>
          <p:cNvSpPr txBox="1"/>
          <p:nvPr/>
        </p:nvSpPr>
        <p:spPr>
          <a:xfrm>
            <a:off x="6474313" y="1257251"/>
            <a:ext cx="6731035" cy="23698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lnSpc>
                <a:spcPct val="90000"/>
              </a:lnSpc>
              <a:defRPr spc="-78" sz="7800">
                <a:latin typeface="Helvetica"/>
                <a:ea typeface="Helvetica"/>
                <a:cs typeface="Helvetica"/>
                <a:sym typeface="Helvetica"/>
              </a:defRPr>
            </a:pPr>
            <a:r>
              <a:t>Influencer</a:t>
            </a:r>
          </a:p>
          <a:p>
            <a:pPr algn="l">
              <a:lnSpc>
                <a:spcPct val="90000"/>
              </a:lnSpc>
              <a:defRPr spc="-78" sz="7800">
                <a:latin typeface="Helvetica"/>
                <a:ea typeface="Helvetica"/>
                <a:cs typeface="Helvetica"/>
                <a:sym typeface="Helvetica"/>
              </a:defRPr>
            </a:pPr>
            <a:r>
              <a:t>Name/Title</a:t>
            </a:r>
          </a:p>
        </p:txBody>
      </p:sp>
      <p:sp>
        <p:nvSpPr>
          <p:cNvPr id="6" name="Blogwebsite.com"/>
          <p:cNvSpPr txBox="1"/>
          <p:nvPr/>
        </p:nvSpPr>
        <p:spPr>
          <a:xfrm>
            <a:off x="7823200" y="4130481"/>
            <a:ext cx="4919533" cy="496367"/>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cap="all" spc="224" sz="2800">
                <a:latin typeface="Arial"/>
                <a:ea typeface="Arial"/>
                <a:cs typeface="Arial"/>
                <a:sym typeface="Arial"/>
              </a:defRPr>
            </a:lvl1pPr>
          </a:lstStyle>
          <a:p>
            <a:pPr/>
            <a:r>
              <a:t>Blogwebsite.com</a:t>
            </a:r>
          </a:p>
        </p:txBody>
      </p:sp>
      <p:sp>
        <p:nvSpPr>
          <p:cNvPr id="7" name="+  Keyword / Expertise…"/>
          <p:cNvSpPr txBox="1"/>
          <p:nvPr/>
        </p:nvSpPr>
        <p:spPr>
          <a:xfrm>
            <a:off x="7823200" y="5022307"/>
            <a:ext cx="4328095" cy="336703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lnSpc>
                <a:spcPct val="150000"/>
              </a:lnSpc>
              <a:defRPr b="0" spc="-22" sz="2200">
                <a:latin typeface="Arial"/>
                <a:ea typeface="Arial"/>
                <a:cs typeface="Arial"/>
                <a:sym typeface="Arial"/>
              </a:defRPr>
            </a:pPr>
            <a:r>
              <a:t>+  Keyword / Expertise</a:t>
            </a:r>
          </a:p>
          <a:p>
            <a:pPr algn="l">
              <a:lnSpc>
                <a:spcPct val="150000"/>
              </a:lnSpc>
              <a:defRPr b="0" spc="-22" sz="2200">
                <a:latin typeface="Arial"/>
                <a:ea typeface="Arial"/>
                <a:cs typeface="Arial"/>
                <a:sym typeface="Arial"/>
              </a:defRPr>
            </a:pPr>
            <a:r>
              <a:t>+  Keyword / Expertise</a:t>
            </a:r>
          </a:p>
          <a:p>
            <a:pPr algn="l">
              <a:lnSpc>
                <a:spcPct val="150000"/>
              </a:lnSpc>
              <a:defRPr b="0" spc="-22" sz="2200">
                <a:latin typeface="Arial"/>
                <a:ea typeface="Arial"/>
                <a:cs typeface="Arial"/>
                <a:sym typeface="Arial"/>
              </a:defRPr>
            </a:pPr>
            <a:r>
              <a:t>+  Keyword / Expertise</a:t>
            </a:r>
          </a:p>
          <a:p>
            <a:pPr algn="l">
              <a:lnSpc>
                <a:spcPct val="150000"/>
              </a:lnSpc>
              <a:defRPr b="0" spc="-22" sz="2200">
                <a:latin typeface="Arial"/>
                <a:ea typeface="Arial"/>
                <a:cs typeface="Arial"/>
                <a:sym typeface="Arial"/>
              </a:defRPr>
            </a:pPr>
            <a:r>
              <a:t>+  Keyword / Expertise</a:t>
            </a:r>
          </a:p>
          <a:p>
            <a:pPr algn="l">
              <a:lnSpc>
                <a:spcPct val="150000"/>
              </a:lnSpc>
              <a:defRPr b="0" spc="-22" sz="2200">
                <a:latin typeface="Arial"/>
                <a:ea typeface="Arial"/>
                <a:cs typeface="Arial"/>
                <a:sym typeface="Arial"/>
              </a:defRPr>
            </a:pPr>
            <a:r>
              <a:t>+  Keyword / Expertise</a:t>
            </a:r>
          </a:p>
          <a:p>
            <a:pPr algn="l">
              <a:lnSpc>
                <a:spcPct val="150000"/>
              </a:lnSpc>
              <a:defRPr b="0" spc="-22" sz="2200">
                <a:latin typeface="Arial"/>
                <a:ea typeface="Arial"/>
                <a:cs typeface="Arial"/>
                <a:sym typeface="Arial"/>
              </a:defRPr>
            </a:pPr>
            <a:r>
              <a:t>+  Keyword / Expertise</a:t>
            </a:r>
          </a:p>
          <a:p>
            <a:pPr algn="l">
              <a:lnSpc>
                <a:spcPct val="150000"/>
              </a:lnSpc>
              <a:defRPr b="0" spc="-22" sz="2200">
                <a:latin typeface="Arial"/>
                <a:ea typeface="Arial"/>
                <a:cs typeface="Arial"/>
                <a:sym typeface="Arial"/>
              </a:defRPr>
            </a:pPr>
            <a:r>
              <a:t>+  Keyword / Expertise</a:t>
            </a:r>
          </a:p>
        </p:txBody>
      </p:sp>
      <p:pic>
        <p:nvPicPr>
          <p:cNvPr id="8" name="new_shopstyle_logo_black.png" descr="new_shopstyle_logo_black.png"/>
          <p:cNvPicPr>
            <a:picLocks noChangeAspect="1"/>
          </p:cNvPicPr>
          <p:nvPr/>
        </p:nvPicPr>
        <p:blipFill>
          <a:blip r:embed="rId3">
            <a:extLst/>
          </a:blip>
          <a:stretch>
            <a:fillRect/>
          </a:stretch>
        </p:blipFill>
        <p:spPr>
          <a:xfrm>
            <a:off x="703549" y="9135793"/>
            <a:ext cx="1709979" cy="197450"/>
          </a:xfrm>
          <a:prstGeom prst="rect">
            <a:avLst/>
          </a:prstGeom>
          <a:ln w="12700">
            <a:miter lim="400000"/>
          </a:ln>
        </p:spPr>
      </p:pic>
      <p:sp>
        <p:nvSpPr>
          <p:cNvPr id="9" name="PLACE IMAGE…"/>
          <p:cNvSpPr txBox="1"/>
          <p:nvPr/>
        </p:nvSpPr>
        <p:spPr>
          <a:xfrm>
            <a:off x="1147080" y="4022417"/>
            <a:ext cx="4328096" cy="107376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10000"/>
              </a:lnSpc>
              <a:defRPr b="0" spc="-32" sz="3200">
                <a:latin typeface="Arial"/>
                <a:ea typeface="Arial"/>
                <a:cs typeface="Arial"/>
                <a:sym typeface="Arial"/>
              </a:defRPr>
            </a:pPr>
            <a:r>
              <a:t>PLACE IMAGE </a:t>
            </a:r>
          </a:p>
          <a:p>
            <a:pPr>
              <a:lnSpc>
                <a:spcPct val="110000"/>
              </a:lnSpc>
              <a:defRPr b="0" spc="-32" sz="3200">
                <a:latin typeface="Arial"/>
                <a:ea typeface="Arial"/>
                <a:cs typeface="Arial"/>
                <a:sym typeface="Arial"/>
              </a:defRPr>
            </a:pPr>
            <a:r>
              <a:t>HERE</a:t>
            </a:r>
          </a:p>
        </p:txBody>
      </p:sp>
      <p:sp>
        <p:nvSpPr>
          <p:cNvPr id="10" name="Title Text"/>
          <p:cNvSpPr txBox="1"/>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11" name="Body Level One…"/>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12" name="Slide Number"/>
          <p:cNvSpPr txBox="1"/>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defRPr b="0" sz="1600">
                <a:latin typeface="Helvetica Neue Light"/>
                <a:ea typeface="Helvetica Neue Light"/>
                <a:cs typeface="Helvetica Neue Light"/>
                <a:sym typeface="Helvetica Neue Light"/>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0" r:id="rId15"/>
    <p:sldLayoutId id="2147483661" r:id="rId16"/>
    <p:sldLayoutId id="2147483662" r:id="rId17"/>
    <p:sldLayoutId id="2147483663" r:id="rId18"/>
    <p:sldLayoutId id="2147483664" r:id="rId19"/>
    <p:sldLayoutId id="2147483665" r:id="rId20"/>
    <p:sldLayoutId id="2147483666" r:id="rId21"/>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1pPr>
      <a:lvl2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2pPr>
      <a:lvl3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3pPr>
      <a:lvl4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4pPr>
      <a:lvl5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5pPr>
      <a:lvl6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6pPr>
      <a:lvl7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7pPr>
      <a:lvl8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8pPr>
      <a:lvl9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9pPr>
    </p:titleStyle>
    <p:bodyStyle>
      <a:lvl1pPr marL="4445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1pPr>
      <a:lvl2pPr marL="8890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2pPr>
      <a:lvl3pPr marL="13335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3pPr>
      <a:lvl4pPr marL="17780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4pPr>
      <a:lvl5pPr marL="22225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5pPr>
      <a:lvl6pPr marL="26670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6pPr>
      <a:lvl7pPr marL="31115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7pPr>
      <a:lvl8pPr marL="35560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8pPr>
      <a:lvl9pPr marL="40005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9pPr>
    </p:bodyStyle>
    <p:otherStyle>
      <a:lvl1pPr marL="0" marR="0" indent="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1pPr>
      <a:lvl2pPr marL="0" marR="0" indent="2286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2pPr>
      <a:lvl3pPr marL="0" marR="0" indent="4572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3pPr>
      <a:lvl4pPr marL="0" marR="0" indent="6858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4pPr>
      <a:lvl5pPr marL="0" marR="0" indent="9144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5pPr>
      <a:lvl6pPr marL="0" marR="0" indent="11430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6pPr>
      <a:lvl7pPr marL="0" marR="0" indent="13716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7pPr>
      <a:lvl8pPr marL="0" marR="0" indent="16002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8pPr>
      <a:lvl9pPr marL="0" marR="0" indent="18288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